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4" r:id="rId3"/>
    <p:sldId id="283" r:id="rId4"/>
    <p:sldId id="286" r:id="rId5"/>
    <p:sldId id="285" r:id="rId6"/>
    <p:sldId id="288" r:id="rId7"/>
    <p:sldId id="287" r:id="rId8"/>
    <p:sldId id="256" r:id="rId9"/>
    <p:sldId id="278" r:id="rId10"/>
    <p:sldId id="257" r:id="rId11"/>
    <p:sldId id="258" r:id="rId12"/>
    <p:sldId id="279" r:id="rId13"/>
    <p:sldId id="280" r:id="rId14"/>
    <p:sldId id="281" r:id="rId15"/>
    <p:sldId id="259" r:id="rId16"/>
    <p:sldId id="260" r:id="rId17"/>
    <p:sldId id="261" r:id="rId18"/>
    <p:sldId id="289" r:id="rId19"/>
    <p:sldId id="268" r:id="rId20"/>
    <p:sldId id="269" r:id="rId21"/>
    <p:sldId id="270" r:id="rId22"/>
    <p:sldId id="271" r:id="rId23"/>
    <p:sldId id="272" r:id="rId24"/>
    <p:sldId id="273" r:id="rId25"/>
    <p:sldId id="274" r:id="rId26"/>
    <p:sldId id="275" r:id="rId27"/>
    <p:sldId id="276" r:id="rId28"/>
    <p:sldId id="277" r:id="rId29"/>
    <p:sldId id="262" r:id="rId30"/>
    <p:sldId id="265" r:id="rId31"/>
    <p:sldId id="266"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32:40.549"/>
    </inkml:context>
    <inkml:brush xml:id="br0">
      <inkml:brushProperty name="width" value="0.05292" units="cm"/>
      <inkml:brushProperty name="height" value="0.05292" units="cm"/>
      <inkml:brushProperty name="color" value="#002060"/>
    </inkml:brush>
  </inkml:definitions>
  <inkml:trace contextRef="#ctx0" brushRef="#br0">26792 2527 211 0,'0'0'86'0,"0"0"0"0,0 0-1 0,0 0-45 16,0 0-40-16,0 0 66 15,0 0 92-15,0 0 13 0,0-13-8 0,0 12-91 16,0 1-39-16,0 0 32 0,0-4 286 15,0 1-138-15,0 0-149 0,0 1-20 16,0-1 33-16,0-2 76 0,0 1-3 16,0 0-81-16,0 0 30 0,0 1-12 15,0-1 95-15,0 2 104 0,0-1-262 16,0 1-24-16,-2-2 0 0,-1 0 96 16,-1 0-10-16,2 1 38 0,0-1-56 0,-2 1 26 15,0 0-57-15,2 0-15 0,-2-1-18 16,-4 1 44-16,4 1 20 0,-2-2-68 15,0 1-81-15,-2-1 28 0,-1 0 31 16,0 2 17-16,-1-2-1 0,-1 2-42 16,-2 2 26-16,1 0 5 0,-3 0-17 15,-3 0-23-15,2 2 57 0,-6 4 6 16,2 2-6-16,-2 1-30 0,1 1 30 16,1 0 130-16,2 5-81 0,-2-2-49 15,6 0 0-15,-1-1 45 0,2 3 95 0,2-2-99 16,3 0-39-16,4 3 38 0,0-2-40 15,2-2-5-15,2 2 3 0,0 0 2 16,0-3 36-16,2 3-33 0,4-1-3 16,0-2 56-16,3 1-25 0,1 0-26 0,3-5 30 15,2 1 11-15,2-3 37 16,2 1-20-16,3-4 14 0,-2 2-39 0,2-4 7 16,-3 0-42-16,0 0 24 0,-2 0 5 15,-3 0 8-15,4-6-37 0,-6 2 33 16,1 0-31-16,0 1-4 0,0-4 44 15,-3 4-44-15,4-2 2 0,-4-2 31 16,-2 2-34-16,0-1 37 0,2 2-9 16,-4-1-27-16,-2-3 57 0,0 2-4 15,0-1-43-15,-2 0 17 0,0-2-21 16,-2-2-5-16,0-1-1 0,0-2-1 0,0-1-16 16,0 1-11-16,0 1 11 15,0 0 15-15,0 2-3 0,0 2 4 0,0-3-55 16,0 4 52-16,0-1-30 0,0-1 8 15,0 3 24-15,0-1 2 0,0 1-1 16,-2 0 0-16,0 1 0 0,0 2-59 16,0-3 17-16,-2 0 24 0,0 1-36 15,0 0 22-15,-3 3-8 0,2-4 22 16,-1 2-23-16,-2 0 38 0,2 2-73 0,2-3 14 16,-3 4-1-16,2 2 25 0,1-3-58 15,2 3-94-15,-2 0-130 0,-2 0-194 16,-1 3-5-16,1 1-18 0,2 3-551 15,4 1 350-15</inkml:trace>
  <inkml:trace contextRef="#ctx0" brushRef="#br0" timeOffset="1496.43">28396 2367 449 0,'0'0'552'0,"0"0"-154"0,0 0-107 16,0 0-3-16,0 0 3 0,0 0 38 15,0 0-4-15,0 0-84 0,0 0-94 16,-2-5-62-16,2 3-12 0,0 2-30 15,0-4 32-15,-2 2 11 0,2-1-1 16,-2 3-54-16,2-3-6 0,-2 1-5 16,0 0 31-16,0-1 6 0,-2 0 3 0,0-1-2 15,0 2-15-15,-1 1 5 0,-4-3 5 16,5 2-53-16,-2 2 0 0,0 0-63 16,-1 0 1-16,-1 0-20 0,-3 0 6 15,0 4 71-15,1 3 5 0,-5 3 34 16,4 0-29-16,1 1 19 0,0 2-24 15,-2 1 0-15,6 1 15 0,-2-1 23 16,-1 2-33-16,5-3 0 0,0 4 25 0,2-2-26 16,2-1 16-16,0 1-16 15,0-1-1-15,2 1 35 0,6-1-35 0,3-2 17 16,1 1 4-16,6-4 28 0,-2 2-48 16,2-7 46-16,1 1-19 0,2-1 5 15,0-2-4-15,1-2-5 0,-2 0 9 16,2 0 2-16,-1 0-18 0,0-2-15 15,0-4 20-15,-1-1 0 0,-4 1-22 16,2-1 13-16,-4 0 9 0,-1-1-8 16,0 3 45-16,-2-4-47 0,-1 2 32 0,-4-3-20 15,3 3 27-15,0-1-53 16,-5-3 15-16,0 4 36 0,0-4-52 0,-2 1 33 16,0 0-5-16,-2-1-28 0,0 1-21 15,0-2 18-15,0 2 3 0,-2-1-2 16,-2 0 1-16,-2 0-59 0,-2 1 40 15,-4-4-12-15,4 1 32 0,-2-1 0 16,-3 1-35-16,-2 0 34 0,2 2-38 0,-3 2 39 16,0 2 0-16,0-1-1 15,-2 3-34-15,1 3 0 0,-2 0-11 0,2 0-8 16,1 2 21-16,0 0 16 0,2 0-25 16,-4 4-23-16,6 1-39 0,-3 2-43 15,-2-1-2-15,2 3-135 0,1 0-97 16,0 3-256-16,6 0-33 0,2-4-470 15,4 3 229-15</inkml:trace>
  <inkml:trace contextRef="#ctx0" brushRef="#br0" timeOffset="2805.47">26019 3963 1132 0,'0'0'539'0,"0"0"-410"15,0 0-27-15,0 0 6 0,0 0 7 0,0 0 73 16,0 0-20-16,0 0 58 15,0 0-68-15,-36-35-154 0,30 31-4 0,-3-2 58 16,0 3 60-16,1 0 95 0,0-2-122 16,-1 3-24-16,-1 1 38 0,-1-1-68 15,0-1-31-15,-1 3-6 0,-4 0 0 16,2 0-22-16,-1 5-5 0,-2 3-5 16,0 3-29-16,2 1 1 0,0 3 58 15,3-1-13-15,-4 6 9 0,8-1-11 16,0 0-28-16,2-2-21 0,1 1 64 0,5 0 2 15,0-2-106-15,0-2 106 0,9 4 0 16,3-3 30-16,6-2 28 0,5 2 32 16,9-4 34-16,4-4-41 0,4-3 95 15,-8-4-98-15,-7 0 7 0,-7 0-41 16,-4-2-21-16,6-2-4 0,0-3 50 16,2-2-68-16,-3-1 102 0,-2-4-42 15,-2-3-1-15,-5 2-59 0,-4-4 56 0,-2-8-55 16,-4-2-4-16,0 0 14 0,-4 4-32 15,-4 7-60-15,0 0 77 0,-3 3-71 16,-2 2 43-16,1 0-29 0,-1 5-14 16,0 1-107-16,4 2-70 0,-1 5-119 15,2 0-319-15,-4 4-304 0,8 3-208 16</inkml:trace>
  <inkml:trace contextRef="#ctx0" brushRef="#br0" timeOffset="3727.37">27890 4272 1075 0,'0'0'437'0,"0"0"-256"16,0 0 11-16,0 0-7 0,0 0 72 0,0 0 52 15,0 0 33-15,0 0-154 16,0 0-41-16,0 0-62 0,20-40-13 0,-20 36-34 15,0 0-38-15,0 3-11 0,0-4-43 16,0 5 9-16,0-3-1 0,0-1-95 16,0 2-10-16,0-2 104 0,0-2-29 15,0 3 58-15,3-1 15 0,-1-4 3 16,0 2-71-16,0 1 71 0,3-2 63 0,-3-1-57 16,2 0-6-16,0 0-18 15,-2 0 18-15,2-1 88 0,-2 1-47 0,1-1 65 16,-1-1-26-16,0 0-18 0,-2-1 12 15,0 2 16-15,0-2 51 0,0 0-60 16,0 2-54-16,0 0 28 0,-2-1-55 16,-5 2 0-16,-1 1 46 0,0-3-10 15,-3 2-36-15,-4 1 0 0,1 1 35 16,-4 2-35-16,-1-1-49 0,0 3 49 16,0 2 25-16,-3 0-25 0,2 0 36 0,-4 9 30 15,-2 2-40-15,5 4 43 0,0 2-69 16,2 0-18-16,4-1-6 0,4 2-32 15,5 1 36-15,4 1 20 16,2-3 10-16,0 1 56 0,10 2-23 0,10 0 5 16,5-1 63-16,13 2-23 0,2-5 15 15,1-7-5-15,-1-2-40 0,-4-7 26 16,0 0-42-16,-2 0-18 0,-6 0 30 16,-7-5-11-16,-7 3-5 0,-2-3 13 15,-2-1 0-15,1-2 28 0,2-1 19 0,-5-2-32 16,-1-7 14-16,-5 3-54 0,0-5-2 15,-2 0-8-15,0 1-16 0,-2-2-3 16,-7 1-40-16,-1 6 40 0,-6-4-31 16,-2 4 1-16,-6 2-7 0,-10 2-26 15,3 3 21-15,3 2-49 0,4 5-32 16,12 0 57-16,-1 5-17 0,0 8-115 0,5 2-98 16,2 3-150-16,3 4-255 0,3-1-19 15,11 4-420-15,6-6 38 16</inkml:trace>
  <inkml:trace contextRef="#ctx0" brushRef="#br0" timeOffset="4433.38">30140 4062 1191 0,'0'0'813'15,"0"0"-417"-15,0 0 26 0,0 0-144 16,0 0 29-16,0 0 34 0,0 0-82 16,0 0-115-16,0 0 23 0,0 0-3 15,-10-90-9-15,5 85-78 0,-4-1-4 16,1 0 31-16,-5 1-68 0,-2-2-33 0,-2 2-2 16,-1 2 20-16,-4 3-17 0,-4 0 21 15,3 7-11-15,-2 4-14 0,2 4-2 16,3 1-30-16,4 3-19 0,4 2 7 15,6-3 9-15,6 6 12 0,0-2 19 16,11 3 4-16,16 4 12 0,10-5 7 16,5-1 1-16,2-8 25 0,-3-8-20 0,-3-7 3 15,-4 0 8-15,0 0 11 0,-8-4-18 16,-5-1 21-16,-9-1-7 0,0-6-9 16,-2 1 35-16,2-4 45 0,0-5-49 15,-2-5-45-15,-4 3 6 0,-2-3-26 16,-4-2-1-16,0 6 0 0,0-1-57 15,-8-2 40-15,-4 5-4 0,-6 1-5 16,-8 6-16-16,-5 1-3 0,-7 6-20 0,-4 5-34 16,3 6-37-16,3 13-93 0,4 8-194 15,2 3-264-15,5-3-309 0,6-10-963 16</inkml:trace>
  <inkml:trace contextRef="#ctx0" brushRef="#br0" timeOffset="5430.94">26792 5809 1038 0,'0'0'977'0,"0"0"-706"0,0 0-184 0,0 0-87 16,0 0 25-16,0 0-25 0,0 0 62 15,0 0 92-15,0 0-45 0,0 0-24 16,-63-64 81-16,51 64-84 0,2 0-29 16,-3 0 63-16,-2 0-49 0,2 8 23 15,-1-1-5-15,-2 7 22 0,4-1-107 16,0 4 35-16,0 4-32 0,6 0-1 15,2 3 2-15,4-2 49 0,0 2-26 16,8-4-23-16,10 2 43 0,0-3 15 0,6-3-22 16,-1-2 6-16,3-4 0 0,0-5-44 15,-2-3 63-15,2-2-7 0,0 0-15 16,-1-2 53-16,-3-5 4 0,-4-4-37 16,0 0 23-16,-8-2 52 0,-1-1-16 15,-5-6-40-15,-4-6-40 0,0-8-30 16,0 5-12-16,-7 3-3 0,-1 9-24 15,0 2 26-15,-6 0-30 0,4-1 0 0,-6-2 15 16,0 7-15-16,4 4-62 16,1 1 26-16,3 4-119 0,1 2-160 0,5 0-331 15,2 10-187-15,0-1-198 0,2 1-258 16</inkml:trace>
  <inkml:trace contextRef="#ctx0" brushRef="#br0" timeOffset="5981.18">28586 5871 383 0,'0'0'1627'0,"0"0"-802"0,0 0-543 16,0 0-77-16,0 0-37 15,0 0-28-15,0 0 100 0,0 0 17 0,0 0-48 16,0 0-88-16,0 0-25 0,-93-78-75 16,75 78 25-16,1 10 9 0,-2 3 15 15,-2 10-24-15,-1 6-42 0,8 6 15 16,4-6-17-16,8-3-2 0,2-9 0 16,0-6 0-16,8 2 2 0,6 3 1 15,6-1 20-15,5-2-22 0,9-6 60 16,6 0-8-16,5-7-17 0,-5 0 11 15,-4-2-11-15,-8-6-13 0,-7-1 23 0,-4 1-16 16,-4-1 40-16,0-3-20 16,0-4 55-16,-1-8-51 0,-4-9-25 0,-6-8-21 15,-2-5-8-15,-2 6-22 0,-6 9-20 16,-2 10-7-16,-1 7 6 0,-2 5-9 16,-10-4-23-16,-13 3-54 0,-11 6-122 15,-2 4-131-15,14 8-377 0,9 3-363 16,13-3-1082-16</inkml:trace>
  <inkml:trace contextRef="#ctx0" brushRef="#br0" timeOffset="6416.92">27571 6339 2190 0,'0'0'1112'0,"0"0"-696"16,0 0-405-16,0 0-11 0,0 0-102 15,0 0 64-15,0 0 38 0,0 0 0 16,0 0 278-16,0 0 12 0,-21 132-20 16,12-82-33-16,1-5-35 0,0 1-28 15,-4-11-46-15,6-4-128 0,0-10-3 16,4-9-311-16,0 5 283 0,-2 4 28 0,0 1 3 15,-1 2 1-15,0-6-1 0,3 0-27 16,2-3-139-16,0-5-132 0,0-3-410 16,0-1-125-16,7-6-256 0,0 0-403 15</inkml:trace>
  <inkml:trace contextRef="#ctx0" brushRef="#br0" timeOffset="6819.11">27314 6655 297 0,'0'0'1939'16,"0"0"-1324"-16,0 0-498 0,0 0-40 0,0 0 57 15,0 0 13-15,0 0 32 0,0 0 149 16,92-97-127-16,-76 83-129 0,-1-3 34 16,4 3-20-16,0-1-32 0,1 2-4 15,-4-1-47-15,2 2 1 0,-2-1 1 16,-3 4 22-16,2 1 16 0,-4-1-18 16,-1 5 8-16,-6-1 13 0,3 5 4 15,0 0-23-15,-3 0-27 0,2 0-17 0,2 0-16 16,0 0 33-16,4 9 78 15,0 0 11-15,-1 3-31 0,2 4 21 0,-1 1-33 16,3-1-17-16,-2 4-15 0,2-5-10 16,-1 0-2-16,6-2-2 0,-3 0-40 15,6-1-46-15,11-6-57 0,7-4-172 16,1-2-442-16,-8-9-609 0,-11-5-941 0</inkml:trace>
  <inkml:trace contextRef="#ctx0" brushRef="#br0" timeOffset="8554.04">27636 7403 1245 0,'0'0'525'16,"0"0"-24"-16,0 0-112 0,-127 54-206 15,89-34-36-15,4-4-6 0,15-5-21 16,0 2-36-16,6-3 68 0,-3 2-93 15,-2 2-54-15,-3 3 1 0,4-2-6 16,2-1-6-16,1-2 6 0,-2 1-3 0,2-2-46 16,-4 0-152-16,2-3-134 0,-4 0-168 15,4-6-417-15,3-1-338 0</inkml:trace>
  <inkml:trace contextRef="#ctx0" brushRef="#br0" timeOffset="8902.17">27233 7287 2259 0,'0'0'462'15,"0"0"-462"-15,0 0-164 0,0 0 97 0,0 0 67 16,0 0 310-16,0 0-91 16,0 0-21-16,0 0 104 0,0 0 138 0,0 0-161 15,24 84-58-15,-14-55-104 0,8 3 6 16,3 9-53-16,0-2 16 0,2-1-52 16,-1-6-2-16,-8-11 0 0,-3-6-10 15,2-4-4-15,-1 5-16 0,5-4-2 16,3 5-10-16,-2-6-34 0,4-2-75 15,-1-3-53-15,2 0-111 0,-1-5-250 16,-3-1-108-16,-3 0-220 0,-2 0-720 0,-2-1 830 16</inkml:trace>
  <inkml:trace contextRef="#ctx0" brushRef="#br0" timeOffset="10214.52">27707 1102 1001 0,'0'0'1181'0,"0"0"-692"0,0 0-225 16,0 0 10-16,0 0-20 0,0 0 36 15,0 0-61-15,0 0-84 0,0 0-49 16,0 0-28-16,0-26-23 0,0 26-45 0,0 0-15 16,0 0-80-16,0 0-181 15,0 3-67-15,0 10 56 0,0 12 203 0,-2 9 84 16,-5 11 52-16,-1 1 42 0,-3-3-92 15,3-6 30-15,-1 0 35 0,1-4-65 16,2-6 19-16,2-8 1 0,-2-1-22 16,4-5 2-16,-2 4 3 0,0 1 17 15,2-1-19-15,0 0 46 0,0-3-44 16,2-3 76-16,0 0-81 0,0-1-38 16,0-3-297-16,0 0-274 0,4-4-414 0,0-3-317 15</inkml:trace>
  <inkml:trace contextRef="#ctx0" brushRef="#br0" timeOffset="10588.34">27517 1252 1845 0,'0'0'856'0,"0"0"-651"0,0 0-29 0,0 0-60 16,0 0-114-16,0 0 184 0,0 0-32 16,0 0-105-16,0 0-49 0,127-116-2 15,-105 99 2-15,0 3 81 0,-3-1-33 16,-2-2 30-16,0 4 19 0,-3 2-97 16,6-1-16-16,-6-1-213 0,2 4 224 15,-2-1 5-15,-3 3 132 0,-1 3-35 16,-1-1-97-16,-2 1 36 0,-3 4 6 0,0-1-42 15,-4 1-61-15,2 0-61 0,0 0-33 16,2 4 53-16,0 4 75 0,4 1 24 16,0 4 3-16,-2 3-4 0,2 1-18 15,1 0 16-15,2 3-14 0,1-3 20 16,1 3 0-16,4-1-40 0,10 0-169 0,9 2-119 16,9-8-262-16,5-2-470 15,-12-8-77-15</inkml:trace>
  <inkml:trace contextRef="#ctx0" brushRef="#br0" timeOffset="11379.5">28299 705 1518 0,'0'0'803'0,"0"0"-518"0,0 0-285 15,0 0-49-15,0 0-81 0,0 0-195 16,0 0 140-16,0 0 185 0,0 0 121 15,0 0 44-15,15 59-47 0,-11-40 26 16,5 0-9-16,-1 0-2 0,3 1-5 16,-3-5-34-16,3-2 6 0,0-1-1 15,-3-4-13-15,2-1 32 0,2-1 11 0,0-2-27 16,1-1 22-16,2 1 81 0,2-2-91 16,-3-2-27-16,6 0 23 15,-4 0-56-15,2-4 36 0,-4-4-36 0,-1-1 21 16,2-3-72-16,-2 1 32 0,-1-2-35 15,-1-2-46-15,-2-5 20 0,-3 2 26 16,-2 3 0-16,0-4 2 0,-2 8 27 16,-2 2-29-16,0 2-64 0,0 2 64 15,0 3 22-15,0 0-5 0,0 2-17 16,0 0-4-16,0 0-40 0,0 0-1 16,-2 0 0-16,2 0-23 0,0 0-25 15,-2 0-18-15,2 0-11 0,-2 0 9 0,2 0 16 16,0 0 38-16,-2 0 27 0,2 0 5 15,0 0 5-15,0 0 19 0,0 0 3 16,-2 0-2-16,2 0-19 0,-2 0-17 16,-4 9 38-16,-3 3 11 0,-4 13 96 15,-6 10-103-15,0 7 1 0,-2 3 106 0,-1 2-85 16,4-3 127-16,-2-4-45 16,6-3-84-16,-1 0-22 0,2-1 22 0,2-3-5 15,3 1-16-15,2 0 0 0,-3-1-3 16,4 2 0-16,1-9-231 0,2-5-353 15,0-8-433-15,2-7-995 0</inkml:trace>
  <inkml:trace contextRef="#ctx0" brushRef="#br0" timeOffset="14695.1">23760 1051 260 0,'0'0'105'0,"0"0"487"15,0 0-89-15,0 0-161 0,0 0-74 16,0 0-17-16,0 0-27 0,0 0-24 15,11 0-20-15,-9 0-15 0,0 0-21 16,2 0-9-16,0-4-34 0,1 1 18 16,-1 1-1-16,2-1-35 0,-1 1 55 15,1-1-118-15,-2 0 1 0,3 2 4 16,-1-3-6-16,0 2-17 0,0-2-1 16,6 0 1-16,-2-2 40 0,2 1-41 15,6-2 2-15,-1 0-3 0,2 0 29 0,2-5-32 16,1 1 6-16,-2 0 37 0,4-4-40 15,-5 4 58-15,2-2-20 0,-2-1-15 16,-1 3-8-16,-6 0-14 0,0-2-1 16,0 2 27-16,-4-4 5 0,-4 2-29 15,0 0-3-15,-2 0-5 0,-2 1-13 16,0 3-63-16,0 1 14 0,-2 2 24 16,-4 0-39-16,0 2-7 0,-3 3 87 0,-2-1-100 15,-1 2-118-15,-8 0 2 16,2 0 60-16,-8 0 102 0,3 10-49 15,-3 1 5-15,-2 9 71 0,-3 9 29 0,-1 10 64 16,-2 5 1-16,6-3 34 0,7-3-3 16,2-4-43-16,6-5-50 0,3-3 22 15,1-6 31-15,7-5-56 0,0-6 0 16,2 2 53-16,0 2 76 0,0 0-86 0,0 1 38 16,0-4-30-16,7-1 118 15,-1 1-80-15,2-2-41 0,1-1-29 0,1-1-14 16,3 0 14-16,2 1 67 0,-1-3-30 15,8 2-2-15,4-2-36 0,5-1 45 16,5 0-36-16,4-3-27 0,-3 0-2 16,-5 0-182-16,-6 0-12 0,-6 0-225 15,4-6 45-15,-5 2-251 0,4-2-23 16,-6-2-643-16</inkml:trace>
  <inkml:trace contextRef="#ctx0" brushRef="#br0" timeOffset="14953.47">24531 943 2178 0,'0'0'1373'0,"0"0"-868"16,0 0-505-16,0 0-159 0,0 0 159 16,0 0 111-16,113-30-58 0,-69 26-53 15,1 4-128-15,-11 0 41 0,-9 0-143 16,-12 2-79-16,-5 2-126 0,-1 2-97 0,-1 3-342 16,-2-4-102-16</inkml:trace>
  <inkml:trace contextRef="#ctx0" brushRef="#br0" timeOffset="15122.97">24584 1064 648 0,'0'0'1592'0,"0"0"-1068"0,0 0-500 0,0 0-22 15,0 0 212-15,0 0 57 0,0 0-130 16,0 0-20-16,0 0 40 0,0 0 45 16,0 0-76-16,151 0-82 15,-107 0-48-15,-1 0 0 0,-5 0-152 0,-2 0-80 16,0 4-241-16,-2-4-187 0,-11 0-756 15,1 0 278-15</inkml:trace>
  <inkml:trace contextRef="#ctx0" brushRef="#br0" timeOffset="15755.34">25578 970 2255 0,'0'0'796'0,"0"0"-504"0,0 0-196 15,0 0 153-15,0 0-191 0,0 0-58 16,-115-61-53-16,70 51 49 0,-1 7 8 15,8 1 86-15,12 2 23 0,-4 0 7 16,-1 12-67-16,-8 3-53 0,3 2-29 16,10 0 10-16,12-5 14 0,6-1-34 15,-4 2-32-15,6 6-1 0,2-2 37 16,4 0-20-16,0 1 54 0,8-3-139 16,6 3 138-16,8 1 4 0,15 0 131 15,13-1-6-15,8-6 34 0,-3-6 12 0,-9-6-63 16,-16 0-47-16,-6-6-13 0,-9 1-6 15,-3-9 32-15,4 1 49 0,-2-6-78 16,1-8 54-16,0-7-31 0,-7-10-20 16,-6-4 22-16,-2-3-72 0,-2-1 3 15,-8 6-49-15,-5 4-19 0,2 0 65 0,-1 5 40 16,-4 1-40-16,2 4-53 0,0 7 22 16,6 6 31-16,3 9-42 0,3 3 40 15,2 1 4-15,-2 0 47 0,2 2-49 16,2 4-24-16,0-1-30 0,0 1-16 15,0 0-36-15,0 0-27 0,0 5-19 16,0 12 4-16,0 12 148 0,0 9 62 16,-2 6-44-16,0 2-15 0,2 0 38 0,-2-6-5 15,2 3-18-15,-3 0 0 0,3-7-14 16,0-3 14-16,0-5 5 0,0-6-23 16,5-4-3-16,-1-5 3 0,2 2 34 15,5-3-12-15,3 7 16 0,12-1-38 16,10-3-123-16,13-3-408 0,5-11-277 15,-6-2-529-15,-12-11-235 0</inkml:trace>
  <inkml:trace contextRef="#ctx0" brushRef="#br0" timeOffset="15978.5">25866 985 828 0,'0'0'2088'0,"0"0"-1462"0,0 0-626 0,0 0-148 16,0 0 148-16,0 0 137 0,0 0 30 15,0 0-58-15,0 0-73 0,111 0-11 16,-89 0-25-16,2 0-81 0,0 0 35 16,-1 0-126-16,-1 0-9 0,-2 0-215 15,-2 3-111-15,-6-2-438 0,-4 1-386 16</inkml:trace>
  <inkml:trace contextRef="#ctx0" brushRef="#br0" timeOffset="16620.47">26293 843 1593 0,'0'0'670'15,"0"0"-439"-15,0 0-200 0,0 0 78 16,0 0 67-16,0 0-45 0,0 0-125 0,0 0-6 16,0 0 0-16,0 0 53 0,0 0 94 15,0 32-39-15,4-21-35 0,0 0-45 16,1 1 17-16,3 0-45 0,-2-1 4 16,10 0 37-16,-2-2 14 0,8 4 47 15,7-2-5-15,1-3 7 0,-4-1 28 16,-4 0-4-16,-4-7-75 0,-2 0 29 15,4 0-26-15,-5 0-20 0,-3-4-14 0,3-5 1 16,-4 2 94-16,-3-4-33 0,1-4-76 16,-2-2 26-16,-1 1 53 0,-4-4-87 15,0 2 0-15,-2-1-16 0,0 1 16 16,0 5-5-16,0 3 22 0,0 5 0 16,-2-1-17-16,2 4-67 0,0 2-21 15,0 0-10-15,0 0-69 0,0 0-110 16,0 6-16-16,0 5 56 0,4 8 237 15,2 10 22-15,0 11 0 0,-4-1 96 16,1 0-86-16,-3-8 38 0,0-11 88 0,0-6-157 16,0-2 105-16,0 1 5 0,-5 1-6 15,1-1-86-15,-2 0 95 0,0-3-47 16,-2 0-40-16,-6 0 30 0,2-1-32 16,-7 2 9-16,-3 2-34 0,-1 0-111 15,2 1-29-15,-3 1-219 0,3 1-23 16,2 1-39-16,0-4-252 0,4-4-717 15,-4-1 326-15</inkml:trace>
  <inkml:trace contextRef="#ctx0" brushRef="#br0" timeOffset="21758.68">22809 1016 312 0,'0'0'79'0,"0"0"657"0,0 0-326 0,0 0-68 15,0 0-81-15,0 0-80 0,0-7 13 16,0 5-18-16,0 2-24 0,0-2-52 16,0 0-35-16,0 2 46 0,0-2 32 15,0-1-70-15,0 3 6 0,0 0 42 16,0 0 3-16,-2 0 12 0,-2-2-13 0,-1 0-9 16,-1 2-114-16,0-3-38 0,-3 1 8 15,-1 2-134-15,-6 0-31 0,4 0 152 16,-4 0-49-16,0 2 53 0,-1 5 34 15,2 4-46-15,0-2 4 0,-1 7 47 16,0 1 17-16,4-2-17 0,4 4-4 16,1 1-7-16,2 0 11 0,5 1 39 15,0-2 22-15,2 0-60 0,10-4 58 16,0 3-16-16,3-5-41 0,4-1 30 0,0-2-28 16,7-3 71-16,-2 1 37 0,-2-5-10 15,4-1-10-15,-5-2 44 0,1 0-88 16,-6 0 39-16,2-3-6 0,-6-5-36 15,-2-1 54-15,2-1 15 0,-4-2-35 16,0-3-41-16,-1-3 4 0,-3-1-38 16,-2 1 66-16,0-4-70 0,0 1 0 15,-2 1 31-15,0 0 8 0,0-1-28 0,0 2-11 16,-6 0-74-16,0-1 74 16,-5 0 0-16,-4-1-31 0,-2-1-47 0,-9-4 42 15,-5-2-48-15,-14-5 55 0,0 2-9 16,-1 4 21-16,1 5-205 0,3 5 222 15,0 1 0-15,9 5 0 0,9 2 0 16,10 3 0-16,8 2 157 0,2-3 17 16,0 5-79-16,2-5-60 0,2 2-16 15,0 2-19-15,2-4 66 0,4 3-50 16,4-1-16-16,14-5-90 0,14-2-17 16,13-1-48-16,6 2-10 0,1 3 88 0,-10 5-81 15,-9 3-117-15,-5 0-99 16,-6 0 85-16,-8 0 66 0,-4 1-61 0,-6 3-206 15,3 0-3-15,-3 2-288 0,3-1 82 16</inkml:trace>
  <inkml:trace contextRef="#ctx0" brushRef="#br0" timeOffset="22166.15">23302 1232 2019 0,'0'0'1311'0,"0"0"-1311"0,0 0-74 16,0 0 1-16,0 0 73 0,0 0 384 15,-85 98-212-15,53-57-131 0,0 4-39 16,5 1 39-16,-3-2-41 0,4-5-51 16,1 0-157-16,3-9-282 0,10-10-722 0,1-10-650 15</inkml:trace>
  <inkml:trace contextRef="#ctx0" brushRef="#br0" timeOffset="30758.48">26694 2443 134 0,'0'0'79'0,"0"0"376"0,0 0-107 15,0 0-67-15,0-1-92 0,0 1 11 16,0 0-1-16,0 0 37 0,0 0-61 15,0 0-19-15,0-3-8 0,0 3-9 0,0 0-17 16,0 0 1-16,0 0 6 16,0 0-8-16,0 0-20 0,0 0 7 0,0 0-21 15,0 0-17-15,0 0 0 0,0 0-6 16,0 0-3-16,0 0 6 0,0 0-1 16,0 0 5-16,0 0-4 0,0-1 0 15,0 1-14-15,0 0-5 0,0 0-12 16,0 0 0-16,0 0-9 0,0 0 0 15,0 0-5-15,0 0 1 0,0 0-20 16,0 0 15-16,0 0-14 0,0 0 19 0,0 0-19 16,0 0 13-16,0 0-14 0,0 0 14 15,0 0-1-15,0 0 1 0,0 0-13 16,0 0 17-16,0 0-4 0,0 0 0 16,0 0 3-16,0 0 1 0,0 0 4 15,0 0-4-15,0 0-5 0,0 0-12 16,0 0 11-16,0 0-12 0,0 0 0 15,0 0 12-15,0 0-14 0,0 0 3 16,0 0 16-16,0 0-16 0,0 0-1 0,0 0 17 16,0 0-1-16,0 0 1 0,0 0-5 15,0 0 5-15,0 0 3 0,0 0 2 16,0 0-3-16,0 0-4 0,0 0-15 16,0 0 10-16,0 0-13 0,0 0-1 15,0 0 0-15,0 0-3 0,0 0-10 16,0 0 11-16,0 0-15 0,0 0 3 15,0 0 12-15,0 0-19 0,0 0 6 0,0 0 12 16,0 0-11-16,0 0 11 0,0 0 0 16,0 0 0-16,0 0-11 0,0 0 12 15,0 0-12-15,0 0 11 0,0 0-19 16,0 0-1-16,0 0-18 0,0 0-27 16,0 0-36-16,0 0-29 0,0 0-37 15,0 0-45-15,0 0-48 0,0 0-43 16,0 0-23-16,0 0-62 0,0 0-177 15,0 0-91-15,2 0-276 0,-2 0 384 0,-2 0 552 16</inkml:trace>
  <inkml:trace contextRef="#ctx0" brushRef="#br0" timeOffset="59561.25">21620 2682 244 0,'0'-2'40'15,"0"2"460"-15,0 0-152 0,0 0-172 16,0 0-104-16,0-2-20 0,0 1 6 0,0 1 39 16,0-2 32-16,0 2-7 0,2-2-1 15,-2 0 32-15,0 2 17 0,0-2-2 16,0 0 16-16,0-2-44 0,0 1 3 15,0-1-31-15,0 2 17 0,0-1-61 16,0 0 6-16,0 3 50 0,0-4-52 16,0 4 19-16,0-1 1 0,0 1-8 15,0-2-84-15,0-1-34 0,0 1 34 0,0 0 97 16,0-1-31-16,-2 1 1 0,0 0 16 16,0 0-35-16,0 0 10 0,-2 0 9 15,0 0 1-15,-1 0-68 0,0-1 23 16,-1 1-46-16,2-2 23 0,0 1 0 15,-2 0-3-15,0 2-57 0,-4-3-12 16,2 2 19-16,0-3-48 0,-1 5 35 0,1-2 30 16,-1 2-35-16,1 0 35 15,1 0 0-15,1 0-22 0,-2 0 10 0,-1 0 42 16,-2 0-58-16,1 7 37 0,0-1-27 16,-6 1 50-16,4 1 4 0,-1 3-1 15,0 3 1-15,2-4-22 0,3 2-6 16,0 3-6-16,1-1 6 0,0 1 28 15,5-1-23-15,0 0 23 0,2 1 25 16,0-2-21-16,0 0 54 0,0 0 40 16,7-1-44-16,4-3 116 0,-3 3-52 0,5-3-27 15,2 2-27-15,8-1-30 0,9 0-31 16,8-1 102-16,7-3-66 0,-3-2 11 16,-3-4 9-16,-5 0-58 0,-8 0 22 15,-8-6 13-15,0 2-33 0,-8 3 19 16,8-5-20-16,-1 1-2 0,2-3 1 15,-4-1 53-15,-3 4-52 0,0-2 40 16,-4-1-4-16,-4-1 25 0,1-1 15 16,-3 0-43-16,1-2 50 0,-5 0-46 0,0-2-35 15,0-2 59-15,0 0-59 0,0 0 17 16,-7 1 1-16,-2 0-22 0,-1 0-11 16,-4 1 10-16,-2 0 1 0,2 1-25 15,-6 2 7-15,5 2 14 0,-1-2-60 16,0 4-14-16,0 1 16 0,-4 2 27 15,6 1 1-15,-6 1-12 0,4 2-42 16,-1 0-8-16,1 0-66 0,2 0-24 0,4 0-55 16,0 0-30-16,4 0-46 0,2 0-10 15,2 0-117-15,2 0-142 0,0 2-225 16,0-2-77-16</inkml:trace>
  <inkml:trace contextRef="#ctx0" brushRef="#br0" timeOffset="60241.43">22565 2601 77 0,'0'0'125'0,"0"0"139"0,0 0 131 16,0 0-48-16,0 0-119 0,0 0 18 16,0 0 29-16,0 0-21 0,0 0-179 15,0 0 62-15,-96-24 127 0,86 23-106 16,2-2-99-16,-4 3 17 0,6-2 42 16,0 1 93-16,0 1-81 0,1 0-64 15,3 0-34-15,-2 0-32 0,0 0-70 16,-5 6-3-16,3 1 73 0,-3 5 17 0,1 1-17 15,0 0 59-15,-2 2-59 0,6 0 0 16,2 1 56-16,2 1-8 0,0 1 44 16,0-3 80-16,9 3 67 0,6-3-119 15,6 5-59-15,13 1 2 0,10 2 0 16,10-6-36-16,-3-6 44 0,-5-9-68 16,-7-2 11-16,-5 0-10 0,0-2 17 15,-5-5-17-15,-3-1 21 0,-7 3 9 16,-6-1-1-16,-3-1 1 0,-2-1 33 15,2-4 3-15,-2-1 52 0,-2-2-43 0,-4-1 40 16,-2-6-93-16,-2-7 4 0,-18-7-13 16,-2-1-34-16,-6 8-13 0,7 7 30 15,3 11 4-15,6-2-4 0,-2 4-17 16,-4-1-26-16,-1 1-14 0,0 4-33 16,4 1-18-16,0 4-81 0,2 0-9 15,3 1-109-15,4 9-173 0,2 1-37 16,4 2-118-16,0 2-129 0,8-4-655 15</inkml:trace>
  <inkml:trace contextRef="#ctx0" brushRef="#br0" timeOffset="60900.28">23529 2542 48 0,'0'0'271'0,"0"0"-199"0,0 0 1 0,0 0 361 16,0 0 31-16,0 0-155 0,0 0-98 15,0 0-174-15,0 0 45 0,0 0 195 16,-74 53-72-16,70-34-54 0,1-1 12 16,3 4 114-16,0-1-49 0,9-2-45 0,9 4-49 15,12 3-54-15,9 0-19 0,7-6-31 16,-3-6 55-16,-1-8 1 0,-6-6-38 15,-4 0 61-15,-4 0-1 0,-7-4 4 16,-6 0-10-16,-2-1-3 0,-1-2 17 16,2-1 42-16,-2-3 16 0,-4 2-7 15,-4-4 10-15,0 0-84 0,-1-7-14 16,-3 1-32-16,0 0-19 0,-7-2-29 16,-3-1 38-16,-2 4 12 0,-6 0-50 15,1 1-2-15,-4 4-9 0,-4 0-87 0,-9 0-1 16,-11 4 4-16,-6 3-22 0,2 6-21 15,0 3-76-15,7 9-93 0,0 1-125 16,3 0-317-16,9 0-379 0,12-6-1062 16</inkml:trace>
  <inkml:trace contextRef="#ctx0" brushRef="#br0" timeOffset="62087.87">21707 2855 75 0,'0'0'224'0,"0"0"-222"0,0 0-2 15,0 0 7-15,0 0 39 0,0 0 191 16,0 0 302-16,0 0-239 0,0 0-93 16,0 0 24-16,24 68-65 0,-18-53-8 0,0-2-14 15,-2 5-51-15,3-3 1 0,2 5 76 16,-3-5-79-16,2 1-6 0,-1 1-44 15,-1 1 23-15,2 1 36 0,1-2-6 16,2 2-21-16,-1 2 18 0,0 3 173 16,8 3-73-16,1 5-125 0,4 6-62 15,-2 2 21-15,3 1 52 0,-2-5 59 16,-6-6-88-16,1 5 0 0,0-3-47 0,-2 3 47 16,0-3 1-16,2 0-49 15,-5 3 0-15,6-2 0 0,-4-1 0 0,-1-2 2 16,2 2 38-16,0 0-40 0,-5-1 23 15,3-4 22-15,-4-3-44 0,-1-3 17 16,-4-6-16-16,2-2 16 0,4 5 17 16,-2 2-33-16,0 1 28 0,0 0 14 15,-1 3-44-15,0-3-4 0,-1-5 4 16,-2 2 17-16,0 1 25 0,0-4-17 16,1 3 4-16,-3-3-4 0,2 4-10 0,-2-3-12 15,3 0-1-15,-1-1 2 0,0-1 10 16,0-1-14-16,1-2-23 0,-1 2 23 15,0-4-1-15,0 1-8 0,0-3 9 16,3 1 19-16,-2-2-15 0,-1-1 0 16,-2-2-1-16,0 0 0 0,0-1-3 0,-2-2 0 15,2 0-23-15,-2 0 0 0,0 0-19 16,2 0-42-16,0-2-57 0,2-13-135 16,4-16-596-16,2 2-1217 0,0-15 918 0</inkml:trace>
  <inkml:trace contextRef="#ctx0" brushRef="#br0" timeOffset="63014.35">22915 2809 40 0,'0'0'52'0,"0"0"14"0,0 0 27 0,0 0-67 16,0 0 0-16,0 0 488 0,0 0-108 15,0 0-145-15,0 0-48 0,0 0-40 16,-10-8-77-16,10 8-60 0,0 0-36 15,-3 0-32-15,-1 0-25 0,0 2 57 16,-2 1 57-16,-3 4 19 0,0 0 1 0,1 3-20 16,0-1 18-16,0 3 31 15,-4 3-81-15,6 2 81 0,-2 2-39 0,-1 2-12 16,1 0 91-16,-5 6-37 0,2 6-10 16,-3 6 54-16,-2 6-83 0,0-3-8 15,-2-6 28-15,6-2-28 0,-3 3 38 16,2-3-68-16,1 2 11 0,-1 0 16 15,0 1 33-15,0-4-57 0,1 0 32 16,-2 0 65-16,4 1-58 0,-2-4-21 16,-1 2-15-16,0 0-4 0,0 0-15 0,-4-1 51 15,2 0-44-15,1-2-25 0,-2 0 2 16,4 0 14-16,-2 0-16 16,0-4 2-16,6-5 56 0,2-7-55 0,-1 0 19 15,1 1 8-15,-1 1-26 0,-1 3-5 16,1-3 61-16,-1 2-61 0,2-3 16 15,0 1 18-15,-4-1-13 0,4 1-21 16,2 2 25-16,-2-2-13 0,0 2-10 16,0 0-2-16,1-3 0 0,-2 2 18 15,1-3-18-15,4-1-4 0,-2-2 2 0,0-4 2 16,2-2 2-16,2-1-2 0,0-1-2 16,0-2-2-16,0 0-21 0,0 0-13 15,0 0-3-15,0 0-28 0,0 0-17 16,0 0 10-16,0 0-46 0,4-8-67 15,2-4-267-15,0-1-259 0,8-8-342 16,-6 2-190-16,-46 92 763 0</inkml:trace>
  <inkml:trace contextRef="#ctx0" brushRef="#br0" timeOffset="64171.82">23697 2806 57 0,'0'0'198'0,"0"0"-158"15,0 0-38-15,0 0 2 0,0 0 29 0,0 0 13 16,0 0 303-16,0 0 97 0,0 0-114 16,0 0-93-16,0-5-85 0,0 2 5 15,0 1 18-15,0 2-9 0,0-7 24 16,0 6-71-16,0-3-60 0,0 0-31 15,0 0 113-15,0 2-14 0,0-3-106 0,0 0 93 16,0 4 93-16,0-1 18 0,0 2-19 16,-2-2-37-16,2 0-51 0,0 2-53 15,0 0-41-15,-3 0-26 0,3 0-66 16,-2 0-68-16,0 0-46 0,-7 7-55 16,-3 10 68-16,-16 16 167 0,-7 12 122 15,-11 10-25-15,6 0-1 0,-1-1-93 16,8-8 30-16,-1-2-4 0,0-5-28 15,0-3 3-15,4-1-4 0,5-7-5 0,-1 5-26 16,0-4 34-16,4 3-3 0,-2-3 143 16,-1 2-69-16,3-3-4 0,-1 1-68 15,0 1 64-15,-3-1-66 0,3 1 24 16,-3-1-5-16,1-2 9 0,6-4-28 16,1-5-20-16,8-3-3 0,-2 2 23 15,-1-1 29-15,-2 4-24 0,-4 6 22 0,-1-6-27 16,4 3 1-16,-4 0-1 15,4-2 36-15,-6 0-21 0,5-2-15 0,-2-2 0 16,0 1 0-16,3-4 5 0,-4 3-5 16,1 1-2-16,0-1 2 0,2-2 2 15,-2 3 1-15,0 1-3 0,1-4 0 16,2 0 0-16,1 3 0 0,-2-5 0 16,2 2 0-16,0-1 3 0,2-1 22 15,3-4-25-15,0 0-27 0,0-1 26 16,4 0-1-16,0-1-32 0,2-2 16 0,-2 1 18 15,1-1 42-15,1-3-15 0,1 0-26 16,1 0 17-16,0-1-15 0,2-1 2 16,0 0-1-16,0 0 19 0,0 0-1 15,0 0 1-15,0 0-1 0,0 0 8 16,0 0 7-16,0 0-8 0,0 0 1 16,0 0-5-16,0 0-4 0,0 0-18 15,0 0 1-15,0 0-3 0,0 0-1 16,0 0-17-16,0 0-4 0,0 0 17 15,0 0 0-15,0 0 1 0,0 0 3 16,0 0 2-16,0 0 2 0,0 0 13 0,0 0-15 16,0 0-2-16,0 0-1 0,0 0-3 15,0 0-13-15,0 0 14 0,0 0 1 16,0 0-19-16,0 0 16 0,0 0-15 16,0 0 3-16,0 0 0 0,0 0 13 15,0 0 0-15,0 0 0 0,0 0-1 0,0 0-16 16,0 0 20-16,0 0-2 0,0 0-37 15,0 0-45-15,2 0-57 0,-2 0-45 16,2 0-46-16,1 0-39 0,1 0-130 16,-1 0-191-16,3 0-190 0,-2 0-155 15,2-3 391-15,-36 6 305 0</inkml:trace>
  <inkml:trace contextRef="#ctx0" brushRef="#br0" timeOffset="64881.94">22514 4177 341 0,'0'0'1089'0,"0"0"-358"0,0 0-357 16,0 0-174-16,0 0 16 0,0 0 46 15,0 0-70-15,0 0-28 0,0 0 69 16,0 0-1-16,-15-11-131 0,11 11-58 0,0 0-43 16,-2-3-29-16,-6 3-120 0,4-1-28 15,-4-2 110-15,-4 3-28 0,4 0 35 16,-1 0 60-16,0 0-5 0,0 0-22 15,1 0 27-15,-3 4 0 0,2-1 32 16,-1 0 71-16,-2 1-84 0,4 0-17 16,-3 1 0-16,2 1 19 0,0 2 4 15,3-2-25-15,2 3-17 0,-4-2-8 16,4 5-29-16,2-3 52 0,0 2 2 16,0 3-5-16,-2-4 10 0,4 1 64 0,2 0-64 15,-2-3 97-15,4 2-51 0,-2 0-25 16,0-1 20-16,0 0 27 0,0 1-30 15,2-3-41-15,-2 4-2 0,0-2 105 16,2-2-58-16,0 2 34 0,0 1-36 16,0-2-27-16,0 0 5 0,0 0-22 15,0 1 1-15,6-1 32 0,4-1-8 16,4 3 7-16,2-2-16 0,6-1 0 0,-2 1 16 16,4-5-10-16,-1 1-21 15,3 0 0-15,-5-4-1 0,0 2 16 0,-2-2-14 16,1 0-2-16,-6 0-1 0,2 0 4 15,-4 0-1-15,-2 0 31 0,-1 0-30 16,0-2 24-16,-3 1 6 0,-2-2 9 16,0 2 19-16,0-3 17 0,-1 2 21 15,3-4 8-15,1 1-55 0,1 1-53 16,-2-1-1-16,1-3 1 0,-1 1 24 16,0-1-22-16,3-1-4 0,-2 2 4 15,1 0 22-15,-4-3 2 0,2 0 15 0,-4 1-39 16,2-3 32-16,-2 1-32 15,4 0 23-15,-6-1-13 0,0-2-11 0,0 3 32 16,0-3-33-16,0 1-1 0,-8 0 1 16,4-3-37-16,-2 2 34 0,-2 2-13 15,-3-2 4-15,-2 1-9 0,3-1 21 16,-1 5-1-16,-4 1-39 0,2 1 7 16,-1 3 32-16,-6 1-92 0,0 3-2 15,-2 0-70-15,1 0 44 0,-1 0-77 16,6 0-64-16,0 3-55 0,8 1-191 0,4 1-253 15,4-5-501-15,0 2-110 0</inkml:trace>
  <inkml:trace contextRef="#ctx0" brushRef="#br0" timeOffset="66056.39">22610 3485 112 0,'0'0'323'16,"0"0"-165"-16,0 0-74 0,0 0-82 16,0 0 48-16,0 0 29 0,0 0-79 0,0 0-39 15,0 0 39-15,0 0-2 0,0-30-22 16,0 26 24-16,0-1 0 0,0 1 32 15,0-3-32-15,0 2 0 0,0-3-125 16,0 0 93-16,0 0 32 0,-2-2-3 16,0 2 3-16,0-2-4 0,-1 1 0 15,3-1 1-15,-3 1-1 0,3 1 4 0,0-2 112 16,-2-1-59-16,2-1-49 16,-2 0 75-16,2 1 137 0,-2 0-92 15,2-1 33-15,0 0 57 0,-2-1-136 0,2 2 121 16,0 0 69-16,-2 0-55 0,2 3-119 15,0-2 133-15,-2 0-69 0,0 4-115 16,2 1-13-16,-2-2 40 0,0 4 71 16,0-1-94-16,0 1-41 0,0-2 46 15,2 5 16-15,-2-2 22 0,2 2 61 0,-3 0-11 16,3 0-76-16,0 0-58 16,0 0 15-16,-2 0 10 0,2 0 5 0,0 0-33 15,0 0-3-15,0 0-46 0,-2 0-33 16,2 0-8-16,0 0 12 0,0 0 15 15,0 0 10-15,0 0 21 0,0 0-10 16,0 0-6-16,0 0 5 0,0 2 18 16,0 0 22-16,0 3 2 0,0 0 88 15,0-2-17-15,0 2-24 0,0 1-49 16,0-5-2-16,0 5 2 0,0-4 2 0,0 2 0 16,0-2 0-16,0 0 18 15,0 2-14-15,0-4 32 0,0 0 5 0,0 0 5 16,0 0 17-16,0 0 15 0,0 0 7 15,0 0 10-15,-2 0 36 0,-3 0 67 16,1 0-70-16,0-3-98 0,2 0-32 16,-2 1 0-16,0-2 34 0,1 2-17 15,1 2-17-15,2 0-26 0,0 0-10 16,0 0 0-16,0 0 18 0,0 0-4 0,0 0-5 16,0 0-5-16,0 0-4 0,0 0 3 15,0 0-29-15,0 0-68 0,2 4-26 16,1 6 156-16,1 4 30 0,0 0 6 15,2 4 0-15,3-1-1 0,0 0 3 16,-1 0 20-16,2-3 0 0,4-1 113 16,-4-2-94-16,2-3-19 0,-3-3-20 15,2-1 42-15,-3-2-14 0,1 1-1 16,-5-3 5-16,0 0-16 0,-2 0-23 0,-2 0-4 16,0 0 16-16,0 0 0 0,0 0-26 15,0 2-17-15,0-2-14 0,0 0-1 16,0 0-3-16,0 0-3 0,0 0-1 15,0 0 0-15,0 0-5 0,0 0 0 16,0 2 12-16,0-2 11 0,0 0-16 16,2 3 18-16,-2-1-14 0,2 0 16 15,-2 0 0-15,2 0 16 0,-2-2-14 0,3 1 14 16,-1-1 7-16,-2 0 4 0,0 0-3 16,2 0 9-16,-2 0-1 0,4 0 7 15,5-1 12-15,1-5-1 0,6-3-4 16,2-1-46-16,4-2 20 0,-1-1-20 15,0-3-2-15,0-1-21 0,1 3-46 16,-4-6-85-16,4 1 8 0,-5 0-70 16,-3-1-75-16,0 3-309 0,-6 5-206 15,-4 4 178-15,-4 1 105 0,-2 7-633 16</inkml:trace>
  <inkml:trace contextRef="#ctx0" brushRef="#br0" timeOffset="66829.15">21945 3405 68 0,'0'0'73'16,"0"0"276"-16,0 0-346 0,0 0 135 15,0 0 184-15,0 0 323 0,0 0-184 16,0 0-222-16,0 0-101 0,0 0 28 16,-72-44 10-16,72 44-15 0,0 0-2 15,0 0 18-15,0 0 58 0,0 0 27 16,2 0-64-16,2 0-177 0,-2 0-21 15,3 0-138-15,1 3-6 0,2 5 142 0,3 0 2 16,4 5 4-16,0 0 53 0,-3 1-36 16,6 1-11-16,-4 2 56 0,1-3 0 15,2 1-15-15,-2 0 60 0,2-3-106 16,-4 0 86-16,-3-5-43 0,1-2 60 16,-2 0-50-16,-5-4-8 0,0-1 17 15,-2 0 12-15,-2 0 24 0,0 0 17 16,0 0-1-16,0 0-15 0,0 0-8 15,0 0-7-15,0 0-9 0,0 0-10 16,2 0 6-16,0-9-2 0,2-4-74 0,3-3-51 16,2-9-11-16,3-4 44 0,7-3-102 15,5-2-88-15,-1 4-52 0,-2 8-94 16,7 7-414-16,-7 4-62 0,3 3-487 16,-6 0-93-16</inkml:trace>
  <inkml:trace contextRef="#ctx0" brushRef="#br0" timeOffset="67566.05">23155 3359 161 0,'0'0'362'0,"0"0"-79"0,0 0 136 16,0 0-29-16,0 0-88 0,0 0-79 16,0 0-42-16,0 0-62 0,0 0 4 15,0 0 72-15,-6-67-141 0,6 61 71 16,0 4 51-16,0-2 165 0,0 2-51 15,0 2 13-15,0 0-80 0,0 0-111 0,0 0-112 16,0 0-4-16,0 0-122 0,-2 2 22 16,2 2-31-16,-3 6 135 0,1 1 34 15,2 7 180-15,-2 2-61 0,0 4-96 16,0-3-23-16,0 0-9 0,0-3-21 16,0 0 0-16,2-8 13 0,0-3-16 15,0-1-1-15,0-4 0 0,0-2 4 0,0 1 30 16,0-1-5-16,0 0-8 0,0 0 8 15,0 0-5-15,4 0-9 16,4 0-11-16,9-1 51 0,15-7 18 0,8-5-27 16,7-5-32-16,0-4-14 0,-4-2-153 15,-7 0-79-15,-9 1-287 0,-1 4-211 16,-12 4-545-16,2-3-720 0</inkml:trace>
  <inkml:trace contextRef="#ctx0" brushRef="#br0" timeOffset="68779.57">21316 2062 284 0,'0'0'375'16,"0"0"-20"-16,0 0 218 0,0 0-41 15,0 0-176-15,0 0-106 0,0 0-34 16,0 0 64-16,0 0 86 0,0 0-22 16,-12-4-139-16,8 0-113 0,0 1-88 15,-1 3 32-15,-1 0 5 0,-3-5-41 16,1 5-81-16,-3-2 37 0,-1 2 1 0,-4 0-43 16,4 0-27-16,-8 0 92 0,4 7 16 15,-1 0 5-15,0 0-5 0,2 3-41 16,0 1 0-16,2 2 16 0,1 5 24 15,-4 0 1-15,8 4-22 0,0 9 27 16,4 5 123-16,2-1-32 0,2-9-46 16,0-9-26-16,4-3-16 0,2 2-6 15,4 0-13-15,4 3 16 0,0-2 3 16,3-2 21-16,0-1-19 0,2-4 38 16,3-5 5-16,-2 2 57 0,6-7-19 0,-2 0-5 15,-1 0-28-15,3-9 2 0,-8 0 12 16,0-2-13-16,-4-6 23 0,-1 1-62 15,0-3 28-15,-5 1-16 0,-1 1 54 16,-5-4-66-16,0 2 96 0,-2-1-61 16,0-2-68-16,0 3 18 0,-7-3-3 15,-1 4-19-15,0-1 44 0,-6 3-33 16,6-1 25-16,-4 4-14 0,-2-1 0 16,0-1-39-16,-5 4 17 0,0-2 4 15,-2 1 17-15,-3 0-20 0,-2 3-50 0,4-1 69 16,-4 3-46-16,3 2-10 15,-3-2 58-15,4 1-16 0,6 4 16 0,1-3 3 16,6 3 51-16,3 0-4 0,4 0-30 16,2 0 9-16,0 1 11 0,0-2-8 15,2 1-32-15,6-3-61 0,1-1 43 16,4-2-66-16,1-5 29 0,6 0-102 16,1-4 115-16,4 1 5 0,-1-1 28 0,-3 4-59 15,1 0 68-15,-4 1-148 16,4 2 70-16,-5 1-71 0,0 1-106 0,0 3 92 15,-1 1-116-15,4 1-18 0,-4 1-78 16,4 2-82-16,-5 0-188 0,0 0-328 16,-5 0 353-16</inkml:trace>
  <inkml:trace contextRef="#ctx0" brushRef="#br0" timeOffset="69859.39">21671 1627 541 0,'0'0'897'0,"0"0"-267"16,0 0-248-16,0 0-265 0,0 0 90 15,0 0 189-15,0 0-33 0,0 0-143 16,0 0-1-16,-13-36-69 0,11 33-31 16,-2-1 57-16,0 1-81 0,-3 0-62 15,3 1 21-15,-2 0-54 0,-1 2-33 0,-3-2-55 16,-5 2 9-16,0 0-16 0,-2 0 4 16,0 2-10-16,5 2-14 0,-3 6 3 15,2-2-10-15,2 1 75 0,3 2 15 16,2 3-86-16,1 0 74 0,5-2-15 15,0 3-20-15,0 2-22 0,11-3 11 16,-1 5-3-16,5-4 87 0,4 5 6 16,2-3 29-16,3-1-23 0,-3 1 35 15,0-4-2-15,1 0-16 0,-5-3-17 16,-7 0-6-16,3-3-42 0,-4-2 42 0,-5 0-22 16,0-2 18-16,-2 1-55 0,0-2 12 15,-2 0 45-15,0-1 2 0,0 2 2 16,0-3 104-16,0 1 52 0,-4-1 42 15,2 0 15-15,0 0-11 0,-2 0 0 16,-1 0-33-16,1 3-58 0,-5-2-66 16,1 3-30-16,-5-1 7 0,-4-1-23 15,2 5 1-15,1-6 27 0,-6 3-29 0,6-1 0 16,-4-3-63-16,2 1-74 16,-4-1-51-16,5 2-143 0,-1-2-96 0,2 0-33 15,4 0-155-15,2 0-435 0,4 0-159 16</inkml:trace>
  <inkml:trace contextRef="#ctx0" brushRef="#br0" timeOffset="71652.33">23155 4497 176 0,'0'0'330'16,"0"0"568"-16,0 0-466 0,0 0-253 15,0 0-103-15,0 0 57 0,0 0 66 16,0 0 34-16,0 0-75 0,0 0 2 15,13-26 22-15,-13 22 56 0,2 3 150 0,-2-4-78 16,0 3-126-16,2-1-54 0,-2-2 20 16,0 3-58-16,0-1-16 0,0 0 52 15,0 0-4-15,0-1-81 0,0 0-28 16,0 1 38-16,0 1 23 0,-2 0-50 16,0-2-6-16,-2 3 10 0,-1-3-1 15,-1 0-29-15,2-3-34 0,-3 7 31 16,-1-7 6-16,0 4-17 0,-4-1 14 15,2-1-36-15,-4 4-11 0,0-1 9 0,2 2 37 16,-1 0-1-16,2 0-26 0,1 0 10 16,-1 0-25-16,1 2 11 0,-1 4 10 15,0-5 1-15,3 7-11 0,0-3-13 16,-4 3-18-16,4 0 29 0,4 3 18 16,-2 0 13-16,2-1-47 0,2 4 22 15,-1-4-6-15,3 1-3 0,0 0 7 16,0-1-7-16,0-1 20 0,3 1 0 15,3 1 34-15,2 0-13 0,0 0 13 0,8 0 4 16,-2-3 0-16,6-1 4 0,1-3 4 16,2-2 13-16,2 1-2 0,3-3-37 15,0 0 21-15,-5 0-24 0,3-3 0 16,-8-3 0-16,4-1 1 0,-8 1 18 16,2-1 5-16,-6 1 18 0,-1-2 9 15,-5 0 18-15,0 1 24 0,-2-3-26 16,-2 0-44-16,0-1-7 0,0 0 34 15,0-1 17-15,0 1-48 0,0-3-16 0,-4 1 58 16,-2-1-42-16,-1 2 8 0,-3-3-24 16,-3 2 0-16,2-2 1 0,-1-3 7 15,-6 1-10-15,6 3-1 0,-5-1 0 16,2 1-22-16,2 3 22 0,-1 1-9 16,0 0 9-16,6 0-21 0,-2 2-1 15,-1 1 21-15,0-2-23 0,3-1 21 0,0 4-9 16,-1-3 12-16,0 2 0 15,3-2-15-15,2 2 2 0,-3-1 13 0,5 3-23 16,-2-1 23-16,4 1-16 0,0-1-1 16,0 0-16-16,2-2-13 0,2 0 46 15,1-1-10-15,1-4 10 0,3-1-83 16,1-1 22-16,3 0 54 0,-1-1-15 16,4 6 22-16,-2-2-29 0,4 0-80 15,-4 4 78-15,-1 1-24 0,2 0 13 0,-4 2-50 16,-3 3-42-16,0 2-33 0,3 0-59 15,-2 0-91-15,-1 0-109 16,0 2-63-16,1 3-176 0,2 0-471 0,-5-3 109 16</inkml:trace>
  <inkml:trace contextRef="#ctx0" brushRef="#br0" timeOffset="72372.75">23622 3950 132 0,'0'0'580'0,"0"0"444"15,0 0-466-15,0 0-224 0,0 0-50 16,0 0-79-16,0 0 0 0,0 0 82 0,0 0-87 15,0 0 79-15,-32-73-108 0,26 65-112 16,0 2 105-16,-3-1-60 0,0 1-104 16,1-2 0-16,0 3-34 0,-1-1 84 15,1 2-20-15,-1-2-26 0,3 5 37 16,1-2-13-16,1 3 1 0,2 0-29 16,-2 0-15-16,2 0-1 0,0 0-3 15,-2 0-47-15,0 10-22 0,-6 0 3 16,4 9 85-16,-2 2 60 0,2 9 7 0,2 6-30 15,-1 2-1-15,5-1-36 0,0-5-13 16,0-3 13-16,0-3 25 0,0-10 11 16,2 0-36-16,1-4 1 0,-1 2 13 15,0 1-12-15,2-1-1 0,-2-1-1 16,0-1 31-16,0-5-4 0,0 1-13 0,0-2-14 16,0-2-50-16,-2-1-63 15,0 0-99-15,2-1-108 0,0-2-5 16,0 0-54-16,0 0-64 0,4 0-322 0,-4 0-351 15,-2 0 89-15</inkml:trace>
  <inkml:trace contextRef="#ctx0" brushRef="#br0" timeOffset="72600.33">23414 4105 380 0,'0'0'1412'0,"0"0"-493"16,0 0-503-16,0 0-183 0,0 0-121 16,0 0-15-16,0 0 70 0,0 0 136 15,0 0-26-15,146-26-112 0,-92 18-102 16,-8 1-9-16,-9 2-54 0,-9 1-17 16,-10-1-108-16,-5 4-73 0,-2 1-90 0,-1-3-232 15,-1 2-292-15,-3-2-1140 0</inkml:trace>
  <inkml:trace contextRef="#ctx0" brushRef="#br0" timeOffset="86356.65">22959 14226 163 0,'0'0'560'0,"0"0"-350"16,0 0-183-16,0 0 25 0,0 0 456 15,0 0-58-15,0 0-172 0,0 0-109 16,16-14 16-16,-14 10-52 0,0 2-35 16,0-4 37-16,0 4-47 0,0-1 24 15,-2 1-5-15,2-3-5 0,-2 2-18 16,0 1-46-16,0-1 48 0,2 3 33 15,-2-2-6-15,0-1-26 0,0 1-51 0,0 2 20 16,0-2 11-16,0 1-14 16,0-1-25-16,0 0 20 0,0 0 4 0,0 0 2 15,0 2-9-15,-2-2-4 0,-2 0-19 16,2 0-22-16,-2 0-25 0,-2-1 16 16,0-1-18-16,-4 2-27 0,2-2 49 15,-2 0-68-15,-6 1-8 0,2 1-69 16,-5 0 53-16,-3-1 1 0,2 3 70 15,-4 0-21-15,0 0 42 0,1 0 5 16,-3 0 88-16,4 0-54 0,-4 5-33 0,0-3 33 16,5 5 2-16,-2-1-32 0,2 1 24 15,-1 1-26-15,3 1-4 0,0 3 1 16,2 2-20-16,0 1-4 0,2 2 25 16,3 4 17-16,0-1-12 0,4 2 71 15,4 1-42-15,0-2-34 0,2 0 0 16,2-4-19-16,0 0 19 0,2 0 19 0,4 0 24 15,2-3 29-15,6 1-33 0,-2-1 14 16,1-2-35-16,4 3 31 0,2-6-4 16,0 1-13-16,4-3-1 0,11-2 27 15,5 1-24-15,3-6 4 0,0 0-9 16,-5 0-12-16,-5-7-1 0,-6 3 14 16,-8-3-28-16,-3 1 15 0,-2 0 12 15,-1-1-27-15,1-3 0 0,2-2 29 16,-2 1-29-16,-5-2-1 0,-2-2 69 0,-1-1-70 15,-2 1 58-15,-3-2-24 0,0-3-34 16,-10 1-2-16,0-2 2 0,-3 2-69 16,-4-1-28-16,0 3-31 0,-6-1 57 15,2 0-78-15,-5 8 72 0,1-2-27 16,-1 4 101-16,3 2-133 0,2 5-50 16,-3 1-17-16,5 0-132 0,0 0-17 15,6 3-46-15,3 3-172 0,6 2-54 16,1-3-327-16</inkml:trace>
  <inkml:trace contextRef="#ctx0" brushRef="#br0" timeOffset="87449.25">22930 14351 317 0,'0'0'958'0,"0"0"-356"0,0 0-316 0,0 0-155 15,0 0-12-15,0 0 17 0,0 0-2 16,0 0-31-16,0 0-18 0,0 0-9 15,45-11 30-15,-22 9-42 0,0 0 17 16,1-1-24-16,1 3 16 0,-1 0 40 16,-1 0-15-16,9 0-28 0,4 0-17 15,8 0 28-15,5 3-41 0,0 1-36 16,-2 0 21-16,-5-3-25 0,1 4-10 0,-1-2 10 16,3-1 26-16,1 0-21 15,6-2-4-15,-1 0 25 0,1 2-21 0,4-2-5 16,-1 0 3-16,-2 0-1 0,3 0-2 15,-4 2 0-15,1-2-2 0,-1 1 4 16,-6 1 2-16,-1 0-4 0,-5 0 1 16,-2 1 18-16,-2-2-19 0,-5 1-3 15,2 0 3-15,-8-2-2 0,-4 3 2 16,-3-3-15-16,-4 0 15 0,8 0 0 16,-1 3-29-16,11-1 29 0,4 0 1 0,4 2-1 15,0-3 2-15,-1 1-2 0,-7 0 0 16,-9 0 0-16,-2-2-5 0,5 2 5 15,-5-2 25-15,0 0-25 0,2 0 2 16,-3 0 3-16,1 2 21 0,2-2-26 16,-2 0-5-16,3 0 1 0,-4 0 3 15,2 0-3-15,-5 0 1 0,2 0 3 16,-2 0-2-16,-2 0 2 0,0 0-22 0,-3 2 19 16,4-2 3-16,-2 0 0 15,-1 0 15-15,2 0-15 0,0 0 0 0,-5 0 3 16,6 0 2-16,-6 0 21 0,0 0-23 15,2 0-3-15,-4 0-24 0,0 0 24 16,0 0 11-16,-3 0-11 0,-3 0-34 16,0 0 32-16,0 0 2 0,1 0-31 15,-3 0-98-15,0 0-125 0,0 2-51 16,0 0-226-16,-5-1-395 0,-1 3 204 16,1 1 24-16</inkml:trace>
  <inkml:trace contextRef="#ctx0" brushRef="#br0" timeOffset="88798.26">24993 14379 992 0,'0'0'812'0,"0"0"-392"0,0 0-127 16,0 0-56-16,0 0-70 0,0 0-55 15,0 0-108-15,0 0 55 0,0 0-36 16,0 0 35-16,43-22-7 0,-30 16-23 0,0 0-24 16,-3-1 41-16,3-1 23 0,0-2-11 15,-3 1 116-15,0-2-103 0,4-2 122 16,-4 3-26-16,-1-2-142 0,-1-1 24 15,3 2 0-15,-3-4 24 0,1 1-45 16,-1-1-13-16,3-2-11 0,-2 3-6 16,-1-1 1-16,0-2 1 0,-2 3-4 15,6 1 1-15,-4-1-28 0,2 0 27 16,-1 1-67-16,2 2 29 0,-3 0 14 16,1 0-10-16,-3 1 36 0,0 0-50 0,-2 2 22 15,3 1-20-15,-5 1 61 0,0 1-13 16,1 5 4-16,-3-3-2 0,2 3-3 15,-2 0-31-15,0 0-16 0,0 0-11 16,0 0-7-16,0 0-17 0,0 0-11 16,2 0-19-16,2 3 54 0,0 0 56 0,2 1 6 15,-2 3-2-15,6 1-21 16,-4 1 23-16,0 3 2 0,-2 2 21 0,2 1-17 16,-2 5 89-16,3 9 26 0,2 8 19 15,-3-2-35-15,0 4-44 0,1-3 16 16,-3-4 66-16,0 6-100 0,0-6 63 15,5 1-82-15,-5-1 39 0,1 3-14 16,1-1 1-16,-2 0-19 0,0 2-13 16,0-3 33-16,0 1-26 0,2-7 21 15,0 2-8-15,-2-2 4 0,-2-5 22 0,0-4-25 16,0-3 15-16,-2-1-11 0,0 3 10 16,0 1-10-16,0 4-25 0,0-4 10 15,0 2 5-15,2-5-5 0,-2 0-24 16,0-2-2-16,0-1 13 0,0-1-13 15,0-1-1-15,0-2 0 0,0-1 1 16,0 1 0-16,0-3 1 0,0 0 1 0,0 2 15 16,-4-4-15-16,2 2-1 15,0-1 10-15,-2 0 4 0,2-3-1 0,-2 3-14 16,-6-2 0-16,4 2 1 0,-4 0 14 16,-3-1-15-16,0-3 1 0,2 2-1 15,-1-2 2-15,-3 3-4 0,2-3-35 16,1 0 19-16,-4 0-4 0,6 0 7 15,-5-5-4-15,2 0 4 0,-2-1-59 16,3-3 44-16,-3-1-8 0,0-1 11 16,3-2 2-16,-2-1 22 0,2 1 1 15,4-5-3-15,-1 3 3 0,0-2 0 16,5 0-49-16,2-1 29 0,0 0 5 0,0 2 15 16,2-1 4-16,0 0-3 0,0-1-1 15,0 2 8-15,2-2-8 0,2 1 1 16,-2 0 3-16,2-1-4 0,-2 3-14 15,3 2 14-15,-5-2 15 0,0 1 12 16,0 0-27-16,0 2-18 0,0-2 6 0,0-1 12 16,-3 1 0-16,-1 1 0 15,0-1-11-15,-2 4 11 0,2-2 0 0,-3 2 8 16,1 3-8-16,2 0 3 16,-3 2-3-16,3 1 0 0,0 0-23 0,-1 0 0 15,1 3 0-15,0-1-8 0,0-2 11 16,0 4 19-16,2-2 0 0,0 2-1 15,0 0 1-15,2 0-18 0,0-2-23 16,-3 2-25-16,0 0-59 0,3 0-77 16,0 0-122-16,0 0-156 0,-2 0-229 15,2 0-538-15,0 2-71 0</inkml:trace>
  <inkml:trace contextRef="#ctx0" brushRef="#br0" timeOffset="91151.85">26092 14405 631 0,'0'0'727'0,"0"0"-96"16,0 0-478-16,0 0 28 0,0 0 19 15,0 0 12-15,0 0-20 0,0 0-63 16,0 0-87-16,-12-39 79 0,8 34-82 16,2-1 102-16,-2-2-118 0,0 1 16 15,0 0 144-15,-3-1-107 0,1-1 16 16,0 0-5-16,-1 0-51 0,0-2-36 0,3 3 3 15,-2-1 135-15,0-2-81 0,0 2-9 16,-2-2-48-16,2-2-49 0,2 3 49 16,-2-4 81-16,0 0-44 0,-3-1-35 15,2-2 2-15,-1 0 41 0,2-2-45 16,-3 2-31-16,-1 0 31 0,-1 2 42 16,0 1-42-16,1 1-2 0,-5-1-2 15,0 0-19-15,-1 2 23 0,-2 0 41 16,-1-1-41-16,-2 1-6 0,2 0 3 15,-1 1-35-15,4 4 20 0,-2 1 17 0,6-1 1 16,2 2-18-16,-1 2 18 0,2 1 63 16,5 0-54-16,0-1-9 0,2 3-54 15,-1-1 27-15,3 1-12 0,0 0-23 16,0 0-5-16,0 0 0 0,0 0-10 16,0 0 1-16,-2 0-1 0,0 0-7 15,0 1 16-15,-4 7 68 0,0-1 4 16,-3 0 1-16,2 1 27 0,1-1-8 0,0 1-24 15,0-1-6-15,0 2 6 0,-2-2 0 16,4 3-2-16,2-3-1 0,-2 0 1 16,0 3 0-16,0 0 2 0,2 2 41 15,-3-1-19-15,3 2 60 0,0 2-21 16,0 3 0-16,0-1-10 0,0 1-17 16,2 2-29-16,0 6 48 0,0 9-48 15,0 2 38-15,6 3-9 0,1-5 9 0,-1-2-14 16,-2-5 11-16,0 0-22 15,0-1-18-15,0-1 45 0,1 1-42 0,2 1 51 16,-3 1 0-16,0 2-49 0,2-8 33 16,-4-5-34-16,2-1 21 0,0-5-22 15,1 4-3-15,4 2-19 0,-3 2 19 16,2-1 0-16,1-4-9 0,-3 3-16 16,3-5 25-16,-1 1 4 0,1-4-4 15,-1 2 2-15,0-3-4 0,2 1-13 16,-2-3 15-16,0 4 21 0,0-7-20 0,-1 5 4 15,0-4 11-15,1 1 9 0,-2-2-22 16,3 1 0-16,-5-3 1 0,2 3 14 16,-1-3-18-16,-1-1-2 0,0 2-3 15,-2-2 4-15,0 2 0 0,1-3-1 16,-1 0 2-16,-2 3-1 0,2-3 1 16,0 0 4-16,0 0 0 0,0 0 0 15,0 0 17-15,0 0 4 0,0 2 9 16,2-2-9-16,3 0 0 0,0 0 6 0,-1-2 4 15,4-5-4-15,-1 1-16 0,2-4-15 16,-1-2 0-16,1 1-66 0,-1-1 3 16,1-3 26-16,2 2-1 0,-5-3-12 15,5 1-57-15,0 0 31 0,-1-2 44 16,2 1 1-16,-4-4-109 0,2 2 20 0,-1-1-66 16,2 1 186-16,-2-2-2 15,-1 1-152-15,-4-2-7 0,3 1 139 0,-2 0-54 16,-3 2 42-16,-2-2-153 0,0 3 184 15,-2 0-131-15,0 1 40 0,0 1 6 16,0 2 35-16,0 4 53 0,-2 1 71 16,0 1-30-16,0 2 65 0,0 1-83 15,0 2-23-15,2 0-2 0,0 0 2 16,0 2 0-16,0 0-29 0,0 0-36 16,0 0 6-16,0 0 30 0,0 0 6 15,0 0-20-15,0 0-5 0,0 0-1 16,0 0 1-16,0 0-7 0,0 0-12 0,0 0-13 15,0 0-44-15,2 0 13 0,4 0 111 16,0 0 25-16,2 0-25 0,4 0 32 16,-2 0-39-16,4 0 14 0,2 2 17 15,-2 0 1-15,3-2-12 0,3 2-11 16,-2-2-2-16,0 0 23 0,0 0-23 0,0 0 0 16,1 0-2-16,0 0 8 15,4 0 25-15,5-2 19 0,6 0 79 0,8-2-8 16,3 1 30-16,1 1 2 0,1-2-12 15,-5 2 0-15,1-1 60 0,-5 3 19 16,-4-3-118-16,-4 3-98 0,2-2-2 16,0 0 26-16,1 1-26 0,4 1 0 15,-3-3 0-15,0 1-2 0,0 0-6 16,-2-1 6-16,-3-1 6 0,3 0 45 16,2-2-51-16,0 3 0 0,5-3 0 0,1 1 3 15,2-2 58-15,3 1-8 0,1 1 0 16,3 1-20-16,-2 0 20 0,2-2 9 15,0 5-8-15,1-3-50 0,2 2 46 16,-5 0-23-16,-5 2 22 0,-10-2-1 16,-7 2-27-16,-10 0-21 0,0 0-9 15,-3-3 9-15,4 3 2 0,-4 0 1 16,-2 0 14-16,-3 0-14 0,-5 0-2 16,3 0-1-16,-5 0 1 0,2 0 4 15,-2 0-1-15,0 0 0 0,0 0 21 0,0 0-21 16,0 0-4-16,0 0-28 0,0 0-47 15,0 0-155-15,-9 0-245 0,-4 0-24 16,-13 0-43-16,-7 0-174 0,3 3-451 16,-4-1 343-16,179-7 824 0</inkml:trace>
  <inkml:trace contextRef="#ctx0" brushRef="#br0" timeOffset="92660.4">23818 14345 51 0,'0'0'1137'0,"0"0"5"0,0 0-652 16,0 0-207-16,0 0 2 0,0 0 31 16,0 0 28-16,0 0-134 0,0-30-62 0,2 22-56 15,2 1-55-15,0-1-37 0,0-1-34 16,2 1 34-16,2 0 29 0,-4 0-1 16,2-1-27-16,-2 2 2 0,0-2 26 15,0-1 3-15,-2-2-32 0,0 0 0 16,3-3 9-16,-1 0 7 0,1-1 5 15,-3-4-1-15,0-4-32 0,2-5 12 16,-2 3-4-16,-2 1 2 0,2-1-15 16,-2 9 0-16,0-5-100 0,0 1 41 15,0 6 73-15,0 2 3 0,0 3 25 0,0 4 5 16,0 3-30-16,0-1-51 0,0 2 48 16,0 0 3-16,0 0 19 0,0 0-19 15,0 2-40-15,0 0-23 0,0 0-22 16,0 0-85-16,0 0-48 0,0 2 22 15,0 6 35-15,0 3 161 0,0 9 81 16,0 8 129-16,0 8-62 0,0 4 31 16,0 2 11-16,0-2-82 0,0-3-7 15,0 2-17-15,-2-1 1 0,0 1-31 0,0-3 23 16,0-4-27-16,2-4-14 0,0-10-8 16,0-4-6-16,0-2-18 0,0 0 10 15,0-2-13-15,0 4 0 0,0-6-2 16,0-3 0-16,0 1 1 0,0-2-1 15,2 0-41-15,0-4-53 0,2 2-68 0,-2-1-57 16,5-1-74-16,-3 0-228 0,0-9-287 16,0-1-1163-16,1-17 1091 0</inkml:trace>
  <inkml:trace contextRef="#ctx0" brushRef="#br0" timeOffset="93162.21">24168 14391 624 0,'0'0'1006'0,"0"0"-394"15,0 0-276-15,0 0-63 0,0 0-56 0,0 0-60 16,0 0-39-16,0 0-5 0,0 0 0 16,49-111 100-16,-39 81-212 0,3-4-2 15,2-7 2-15,-5 3 22 0,-1 0-23 16,-5 1-21-16,3 0-9 0,-7-1-190 16,0 1 122-16,0 3-255 0,0 1-107 15,0 8 64-15,-5 6-4 0,3 5 226 16,2 6 174-16,-2-1 71 0,0 2 306 15,2 2 36-15,-2 2-104 0,2 3-102 16,0 0-101-16,0 0-106 0,0 3-114 0,0 6 26 16,0 11 88-16,4 9 269 0,0 14 44 15,1 6 20-15,-5-1 1 0,0-4-101 16,0-6-122-16,0-4 2 0,0-1-40 16,0-6-27-16,0-4-15 0,0-8 12 15,2-2-24-15,-2 3-16 0,0 1 1 16,2 1 11-16,-2-3-14 0,0-4 11 15,2-2-12-15,0 0-66 0,0 0-46 0,2-1-74 16,1-3-130-16,1 1-187 0,2-3-202 16,1-3-637-16,-2 0-184 0</inkml:trace>
  <inkml:trace contextRef="#ctx0" brushRef="#br0" timeOffset="95013.39">25074 14445 677 0,'0'0'544'16,"0"0"-161"-16,0 0-125 0,0 0-29 0,0 0-65 15,0 0-27-15,0 0 12 0,0 0-15 16,0 0-37-16,-2-13 5 0,2 13 16 15,0 0-7-15,0 0-35 0,0 0-8 16,0 0 17-16,0 0 5 0,0 0 9 16,0 0-2-16,0 0-17 0,0 0-6 15,0 0 2-15,0 0-30 0,0 0-29 16,0 0-17-16,0 0-41 0,0 0 5 16,0 0 33-16,0 0 3 0,0 2 2 15,0 5 69-15,2 1 30 0,2 3-5 0,5 0-38 16,-2 3-10-16,-1 1 16 0,-2-1-46 15,2 1 5-15,-2-1 4 0,0-2 18 16,4 3-42-16,-4-5 42 0,0 0-23 16,-2 1 16-16,0-1-17 0,2-1-4 15,-2-1 16-15,0 0-30 0,0-2 1 16,1-1 25-16,-1 1-27 0,0 0-2 16,0-1 0-16,0 2 3 0,3-2-2 0,-1 1-1 15,-2-1-10-15,2 1 10 16,0 0 17-16,1 2-16 0,-1-3 1 15,0 1 1-15,-2 1-2 0,2 0 28 0,-2 0-25 16,3 1 29-16,-3-3-31 0,2 3 32 16,-1-2-10-16,-1 1 3 0,0 3-8 15,2-5-18-15,-2 5 15 0,2-2-16 0,0 1 0 16,-2 0 0-16,2 0 1 0,4-1 2 16,-4 1-1-16,0 0 0 0,0-1-4 15,0 0 4-15,0 0-4 0,0-1 2 16,1 1-2-16,-3 1 2 0,5 0 0 15,-1 3 2-15,-2 0-2 0,0-1 16 16,3 3 15-16,-3-3 14 0,0-1-13 16,-2-1-3-16,0-1-1 0,0-3-6 0,3 1-1 15,-3-2-3-15,0 0-2 16,0-1-16-16,-2-3 0 0,2 0 16 0,-2 0 0 16,0 0-2-16,3 0-11 0,-3 0 10 15,0 0-13-15,2 0-15 0,2 0-50 16,2-5-43-16,0-3-111 0,8-1-67 15,-6-4-375-15,0-3-367 0,-4-1-946 16,-2 4 1196-16,-59 94 778 0</inkml:trace>
  <inkml:trace contextRef="#ctx0" brushRef="#br0" timeOffset="95674.35">25382 14478 9 0,'0'0'389'16,"0"0"-47"-16,0 0-184 0,0 0-7 15,0 0 52-15,0 0-92 0,0 0 373 16,0 0-147-16,0 0-187 0,0 0-146 0,-44-12 33 16,40 12 38-16,-1 0 73 0,-1 2-3 15,-1 1-41-15,5 1-28 0,-2 0-23 16,0 0-16-16,2-2-37 0,2 1 0 15,0 2 42-15,0-3 10 0,0 0-16 16,0-2-32-16,0 0 25 0,0 0 16 16,0 0 0-16,0 0 28 0,0 0 29 0,2 0 12 15,0 0 26-15,0 0 101 16,0-4 12-16,0-1-102 0,0 0-88 0,2 0-48 16,-4-2-12-16,5 4 21 0,-5-5-15 15,0 5 21-15,0 0-27 0,0 0-3 16,0 1-43-16,0 2-25 0,0-2-22 15,-5 2-7-15,3 0-37 0,-2 0-56 16,0 0 36-16,-2 5-40 0,-1 5 135 0,1-1-122 16,2 5-225-16,4-2-404 0,0-1-145 15,0-5 159-15,38-71 486 0</inkml:trace>
  <inkml:trace contextRef="#ctx0" brushRef="#br0" timeOffset="96858.09">25397 14487 185 0,'0'0'501'16,"0"0"-10"-16,0 0 87 0,0 0-26 15,0 0-176-15,0 0-112 0,0 0-76 16,0 0-6-16,0 0-47 0,0 0 124 15,-37-12 42-15,35 10-177 0,0 2-76 16,0 0 5-16,2 0-4 0,0 0-13 0,0 0-4 16,0 0-14-16,0 0-14 15,0 0 23-15,0 0-9 0,0 0 0 0,0 0-13 16,0 0-4-16,0 0-1 0,0 0 0 16,0 0-1-16,0 0-4 0,0 0 1 15,0 0-1-15,0 0 1 0,0 0-19 16,0 0 20-16,0 0 2 0,0 0-1 0,0 0 1 15,0 0 1-15,0 0 4 16,0 0 23-16,0 0-24 0,0 0 15 0,0 0-15 16,0 0-3-16,0 0-4 0,0 0-14 15,0 0 0-15,0 0 13 0,0 0-17 16,0 0 4-16,0 0 13 0,0 0-13 16,0 0 14-16,0 0-14 0,0 0 15 15,0 0 1-15,0 0 2 0,0 0 0 16,0 0 5-16,0 0 17 0,0-2-17 15,0 2 17-15,0 0-4 0,-2 0-13 0,2 0-4 16,0 0-1-16,-2 0-3 0,2 0-1 16,0 0-14-16,0 0 13 0,0 0-17 15,0 0-10-15,0 0-31 0,0 0-60 16,2 0-2-16,4 0-33 0,6 0 92 16,0 0 66-16,7 0 61 0,2 2-5 15,3 0-20-15,-3 1-31 0,3-2-5 16,-4 0 2-16,2-1-2 0,-1 0-4 0,-2 3-21 15,-2-3-41-15,-1 2-26 16,-4-2 12-16,-2 0-44 0,-1 0-24 0,0 2 46 16,-3-2 6-16,-2 0 50 15,-4 0 23-15,2 0-6 0,-2 0 29 0,0 0 27 16,0 0-27-16,0 0 0 0,0 0-76 16,0 0 11-16,-2-2 0 0,-2-3 7 15,0 5-27-15,-3-2-37 0,0-1 1 16,1-1 40-16,0 1 0 0,-2-1 19 15,0 0-1-15,-4 1 39 0,2 0 24 0,-3 0 0 16,0 1 0-16,3 0 0 0,-3 2 2 16,5-2 54-16,-3 2 43 0,6 0 1 15,-1 0-75-15,4 0-21 0,0 0 45 16,2 0 24-16,0 0-6 0,0 0-31 16,0 0-36-16,2 0-20 0,2 0 20 15,2 4 22-15,-1-1 9 0,4 2-1 16,1-2 31-16,-1 1-20 0,1 0-6 0,-1-2 18 15,-1 1 17-15,1 2-28 16,-3-3-13-16,-2 3-10 0,-2-2-19 0,2 4-29 16,-4-4 27-16,0 5-25 0,0-2 27 15,0 3 53-15,-2-1 38 0,-4 2-12 16,-2-1 22-16,-5 2-50 0,2 0-3 16,1-2-48-16,-1-1-144 0,1-1-53 15,1-1-242-15,0-2-161 0,1-1-301 16,4 1-58-16</inkml:trace>
  <inkml:trace contextRef="#ctx0" brushRef="#br0" timeOffset="98044.53">25753 14397 2467 0,'0'0'1294'0,"0"0"-757"16,0 0-362-16,0 0-58 15,0 0 40-15,0 0 83 0,0 0-1 0,0 0-77 16,0 0-61-16,0 0-38 0,0 0-17 16,-2 0 1-16,2 0-3 0,0 0-6 15,0 0-17-15,0 0-20 0,0 0 0 16,-2 0 1-16,2 0 1 0,0 0 13 16,0 0-14-16,0 0 9 0,0 0-10 15,0 0 0-15,0 0 0 0,0 0 0 16,0 0-1-16,0 0 0 0,0 0-1 15,0 0 0-15,0 0-1 0,0 0-1 16,0 0 1-16,0 0 0 0,0 0 0 0,0 0 2 16,0 0 1-16,0 0 1 0,0 0-2 15,0 0 1-15,0 0 0 0,0 0 2 16,0 0 8-16,0 0-1 0,0 0 5 16,0 0 2-16,0 0 3 0,0 0-3 15,0 0 3-15,0 0-3 0,0 0-7 16,0 0 2-16,0 0 3 0,0 0-2 0,0 0-3 15,0 0 4-15,0 0 0 0,0 0-12 16,0 0 7-16,0 0-8 0,0 0 0 16,0 0-1-16,0 0 0 0,0 0-2 15,0 0 2-15,0 0-2 0,0 0 0 16,0 0 2-16,0 0 0 0,0 0 0 16,0 0 0-16,0 0 0 0,0 0 2 15,0 0 0-15,0 0-2 0,0 0 2 0,0 0 0 16,0 0 8-16,0 0-10 0,0 0 0 15,0 0 0-15,0 0 0 0,0 0-3 16,0 0 1-16,0 0 0 0,0 0-8 16,0 0-1-16,0 0-1 0,0 0 0 15,0 0 0-15,0 0-3 0,0 0-2 16,0 0 2-16,0 0 5 0,0 0-5 16,0 0-7-16,0 0-5 0,0 0-10 15,0 0-19-15,0-4-44 0,0 1 10 16,0 1 16-16,0-2-25 0,0-1-67 0,0 2-27 15,0-1-13-15,0 0-38 0,0 0-98 16,4 1-207-16,-2 1-35 0,3-2-72 16,0 0-182-16,-1 3-181 0,-2-4 434 15,-24 50 585-15</inkml:trace>
  <inkml:trace contextRef="#ctx0" brushRef="#br0" timeOffset="108525.37">24753 13549 1095 0,'0'0'1183'16,"0"0"-728"-16,0 0-286 0,0 0-75 15,0 0 12-15,-2-2-8 0,2 2 4 0,0 4-1 16,-2 8-44-16,0 1 147 0,0 6-32 16,2 2-55-16,0 0 10 0,0 1-21 15,0-1-45-15,0-1-2 0,0-2-32 16,0-3 18-16,-2 2-18 0,2-5-24 16,-2 2 15-16,-2 1 13 0,0-1-6 15,-2-2 0-15,-4 1 5 0,6-4-5 16,-2 1-8-16,0-3-1 0,2-1-16 0,1-4 3 15,1 0 14-15,2 0-14 0,-2-2-1 16,2 0 15-16,0 0 4 0,0 0 4 16,0 0 2-16,0 0 12 0,0 0 11 15,0 0 12-15,0 0 1 0,0-4 12 16,0-4-25-16,0-3-50 0,2-4-4 16,3-3 4-16,-1-1 4 0,0 0-4 15,2-2-12-15,-2 1 11 0,5-4 1 16,0-2 0-16,1 1-25 0,-2 0 7 15,8-4-25-15,-6 5 3 0,3 0-43 16,-3 0 45-16,3 6-1 0,2-3 0 0,0 7-4 16,-2-3 18-16,1 5-21 0,2 0-21 15,-4 4 46-15,-1 3-13 0,-3 1 13 16,3 1-15-16,-3 3-22 0,-1 0 17 16,1 0-31-16,-4 5 11 0,5 0-21 15,-2 5 63-15,-3 2 19 0,2-1 42 16,-2 2-23-16,0 1 15 0,0-1 72 0,-4 0-74 15,2 3-1-15,-2-3 23 0,0 0 4 16,0 2-20-16,0-3-34 0,0-2 0 16,0-1 38-16,-2 1-21 0,-4-3 21 15,0 0 8-15,-2 0-33 0,-1 1 10 16,-4-3 8-16,1 1-16 0,-1-3 8 16,0 1-11-16,4-2-1 0,-1-2 1 15,4 0-15-15,-1 0-1 0,2 0-27 0,3 0-23 16,0 0-32-16,2 0-10 15,0 0-51-15,0 0-98 0,0 0-143 0,0-2-170 16,0 1-96-16,4-2-658 0,4 0 66 16</inkml:trace>
  <inkml:trace contextRef="#ctx0" brushRef="#br0" timeOffset="108821.93">25078 13751 1214 0,'0'0'1184'0,"0"0"-713"16,0 0-207-16,0 0 48 0,0 0 60 16,0 0-30-16,0 0-108 0,0 0-12 0,0 0-117 15,0 0-16-15,14-108-27 16,-8 91 43-16,2-1-15 0,-2-1-33 0,6 1-54 15,-4-1 17-15,4 1-20 0,-1 2-26 16,4 1-7-16,0 0 5 0,-3 1-26 16,6 1-43-16,-4 3-64 0,2 1-42 15,-2 0-110-15,-4 6-344 0,1-1-54 16,-4 3-328-16,-3 1-325 0</inkml:trace>
  <inkml:trace contextRef="#ctx0" brushRef="#br0" timeOffset="109220.58">25235 13684 231 0,'0'0'848'0,"0"0"-127"16,0 0-196-16,0 0-131 0,0 0-55 0,0 0-52 15,0 0-45-15,0 0-15 16,0 0 4-16,0 0-58 0,101-45-42 0,-97 37-23 15,0 3-12-15,-2-4-16 0,0 0-23 16,-2 1-6-16,0 1 7 0,0 1 8 16,0-1-43-16,0-2-9 0,-6 4-13 15,0-1-2-15,-3 2-16 0,0-1-6 16,1 3-27-16,-3 0-8 0,1 0 23 16,-1 2 12-16,0 0 20 0,1 0-1 15,0 2 2-15,0 3-31 0,4 6-30 0,2-1 9 16,0 4-5-16,2-1 38 15,2 3 17-15,0-3 4 0,2 1 0 0,6-2 1 16,0 3 16-16,8-5 8 0,3 0-4 16,4 1 17-16,9-1 12 0,11 0-12 15,1-5-13-15,-1-1-25 0,-5-1-30 16,-10-3-53-16,-7 0-112 0,-7 0-232 16,4 0-69-16,-2 0-92 0,8 0-408 15,-5 0-353-15</inkml:trace>
  <inkml:trace contextRef="#ctx0" brushRef="#br0" timeOffset="109749.95">26087 13591 512 0,'0'0'944'16,"0"0"-284"-16,0 0-198 0,0 0-95 15,0 0-99-15,-32 113-87 0,26-84-27 16,2-7-95-16,-3 2 95 0,3 0-36 0,-1-7-67 16,3 0-16-16,-2-5 0 15,2-5 76-15,0-3-15 0,2-2 58 0,0-2 37 16,-2 0-7-16,2 0-37 0,-2 0-25 15,0 0-7-15,-2 0-2 0,0-6-56 16,-6-3-55-16,4-4 17 0,0 1-10 16,0-5-9-16,0-2-34 0,1-6 9 15,5-3-21-15,0-11-44 0,2-1 5 16,13 2 24-16,-3 7-33 0,4 10-6 16,-4 6-51-16,1 0 84 0,4 3-33 0,4-2 83 15,5 3-87-15,-2 0 82 0,-4 4-28 16,-3 0 50-16,-4 6 27 0,-4 1 59 15,-5 0-53-15,-2 0-33 0,0 3 0 16,0 2 0-16,-2 4 31 0,0 0 12 16,0 1 11-16,0 1-21 0,-6 3 75 15,-7 1 1-15,-2 2-40 0,-2-1-28 16,3 2-9-16,-4-2-5 0,4-1-27 0,1-3-33 16,4-3-52-16,1-1-27 0,4-1-26 15,-1 0-17-15,5-4-105 0,0 1-135 16,0 0-94-16,7-3-74 0,5-1-380 15,1 0-396-15</inkml:trace>
  <inkml:trace contextRef="#ctx0" brushRef="#br0" timeOffset="110758.7">26390 13644 550 0,'0'0'1418'16,"0"0"-817"-16,0 0-352 0,0 0-54 16,0 0 82-16,0 0 97 0,0 0 23 15,0 0-157-15,0 0-82 0,0 0-33 16,2-1-13-16,-4-1-12 0,0 0 0 0,-2 0-64 16,0-1-15-16,0 2-19 15,0-1 12-15,0 0 18 0,-6-1-31 0,6 3-1 16,-2 0-28-16,2 0-5 0,0 0-2 15,0 0-22-15,1 0-16 0,1 5 22 0,0 1 1 16,0-2 20-16,2-1-7 16,0 3 3-16,0-4 18 0,0 1-1 0,0 1 14 15,6 0 3-15,1 0 17 0,3-1 4 16,-2-1-5-16,4-2 14 0,-2 0 3 16,0 0 0-16,-1 0 9 0,2 0-18 15,-3-2 3-15,1-5 4 0,-3 2 4 16,0-5 3-16,1 1-16 0,-3-4 14 15,-2 1-34-15,0-2 41 0,1 1-43 16,-1-3-21-16,-2 3 18 0,0 0 0 0,0 2-51 16,0 2 29-16,0 2 23 15,0 1 1-15,0 2-2 0,0 3-47 0,0 1 0 16,2 0-1-16,2 0-16 16,2 0-21-16,0 0 30 0,8 0 12 0,-2 0-3 15,0 1 22-15,4 3 0 0,-2 4 24 16,4-1 3-16,1 0 18 0,-3 2 27 15,2 0 16-15,-6 2-29 0,-1-3-32 16,-2 4-4-16,-5-2-1 0,-2 1 1 16,-2 2-11-16,0-1 15 0,0 3 4 15,-4 0 25-15,-10 1 17 0,2-1-16 0,-2-1-30 16,0-3-9-16,4-3-58 16,4-3-9-16,1-3 36 0,3 1 40 0,2-3 4 15,0 0 19-15,0 0-20 0,0 0 28 16,0 0 2-16,0-8 5 0,7-2-5 15,-1-1-33-15,4-6-58 0,6 2 33 16,-4-3 25-16,0-2 0 0,2 2 37 0,-4-3-37 16,1-1 0-16,-5 3 36 15,3-1-36-15,-1 3-2 0,-3-3 2 0,1 2 25 16,-2-2-25-16,-2 3 0 16,0-2 1-16,0 0 19 0,-2-1 5 0,0 1-25 15,0 0-25-15,0-1 23 0,0-4-13 16,0-7 14-16,-2-1 1 0,0 1-2 15,0 7 2-15,-2 8 28 0,4 5-27 16,-2 0 16-16,-2-2 21 0,1-2-10 16,-1 6 57-16,2 1-31 0,0 3 11 0,0-1-4 15,2 5-59-15,0-1 2 0,0 2-4 16,0 0 0-16,0 0-47 0,0 0-24 16,-2 0-26-16,2 2-5 0,0 7 5 15,0 8 97-15,0 8 59 0,0 14 4 16,0 2-40-16,-5 3 47 0,3-2 0 15,2-2 23-15,0 1-25 0,0 0-4 16,0-1-23-16,4-5 6 0,3-4-27 0,-1-5-5 16,1-6-15-16,-3-7 0 15,2 0-13-15,-2 0 13 0,7 1 16 0,0 1 2 16,-1-2-16-16,3-2 16 0,4-3-15 16,0-1-3-16,2 0-49 15,0-5-1-15,1 0-53 0,-2-2-64 0,2 0-65 16,-4-2-222-16,-1-7-393 0,0-6-394 15,-4 1-798-15</inkml:trace>
  <inkml:trace contextRef="#ctx0" brushRef="#br0" timeOffset="110944.98">26739 13375 1836 0,'0'0'1303'15,"0"0"-851"-15,0 0-452 0,0 0 0 0,0 0 48 16,0 0 115-16,0 0 31 0,0 0-70 16,117-49-124-16,-99 49-49 0,2-2-14 15,-6 2-119-15,-3 0-163 0,0 0-123 16,-9 0-469-16,0 2-1102 0</inkml:trace>
  <inkml:trace contextRef="#ctx0" brushRef="#br0" timeOffset="111154.69">26807 13751 1951 0,'0'0'1076'16,"0"0"-609"-16,0 0-164 0,0 0-28 16,0 0-53-16,114-23-39 0,-88 16-41 15,-3-1-64-15,-4 0-47 0,1 1-8 16,-6-1-19-16,-3 2 35 0,-2-1-35 15,-3 0-4-15,0-4-27 0,-4 2-146 0,-2-4-181 16,0-3-337-16,0 4-532 16,-6-6-1105-16</inkml:trace>
  <inkml:trace contextRef="#ctx0" brushRef="#br0" timeOffset="112000.1">26656 13350 837 0,'0'0'517'0,"0"0"-323"0,0 0-110 16,0 0 52-16,0 0 11 0,0 0-13 15,0 0 5-15,0 0 11 0,0 0-57 0,0 0-68 16,-2-13-25-16,2 13 25 0,0 0 31 16,0 0 47-16,0 0 31 0,0-3-2 15,0 2 9-15,0-1-24 0,0 0-26 16,0-1-41-16,0 1 35 0,0-3-17 16,-2 3-30-16,0 1-33 0,-2-3 24 15,-3 1-28-15,0 2-1 0,-1-1 0 16,-2 2-81-16,-6-2-9 0,0 2 34 0,-1 0 22 15,-3 0 0-15,2 0 28 16,2 2 6-16,4 0-39 0,2-1 39 0,2 2-2 16,4-3 2-16,4 2-2 0,0-2 0 15,0 2 2-15,10-1 0 0,10 1 4 16,18-2 114-16,22 0 126 0,6 0 11 16,4-7-153-16,-8 1-97 0,-7-2 32 15,-5 5-37-15,-1-1-5 0,-4 4-31 0,-11 0 33 16,-9 0-165-16,-10 0-400 0,-6 0-643 15,0 0-748-15</inkml:trace>
  <inkml:trace contextRef="#ctx0" brushRef="#br0" timeOffset="141010.88">16020 14583 20 0,'0'0'363'15,"0"0"-146"-15,0 0-171 0,0 0 414 0,0 0-173 16,0 0-61-16,-13-28-7 0,11 25 49 16,2-1-80-16,0 2-57 0,0-1-81 15,0-1 0-15,0 2 59 0,0-1 31 16,0 2-38-16,0 0-43 0,0-2 0 16,0 0-18-16,0 2-6 0,0 1 6 15,-2 0-17-15,2-1-1 0,0 1-19 0,-3 0 2 16,1-3-2-16,0 3 30 0,2 0-31 15,-2 0-3-15,0 0-22 0,0 0 16 16,-2 0 4-16,-1 0-1 0,-1 0-26 16,-2 0-13-16,-5 4-5 0,0 3 12 15,1-2 35-15,-6 2-21 0,2 1 19 16,-4 1 2-16,1 0 0 0,-2 1 0 16,2 2 53-16,-3 1-51 0,2 2 21 0,-2 1-17 15,3-1-2-15,0 0 2 0,4 3 155 16,1 1-71-16,-2 3-34 0,2 10 12 15,-2 4-31-15,6 3 55 0,2-4 5 16,8-2-49-16,0-10 13 0,0-2-22 16,0-8-37-16,6 2 57 0,4 4 13 15,4 2-9-15,0 1 4 0,6 2-62 16,0-4 72-16,4 0-30 0,-1-5-42 16,5 1 43-16,-2-4-47 0,1-1 16 15,0-2-13-15,1-1 19 0,-1 0-20 0,-3-5 1 16,0 4 17-16,-1-4-21 0,-2-1 0 15,-2 0 3-15,3-2-3 0,-6 0 0 16,4 0 0-16,-2 0 2 0,4-4 16 16,-1-3-17-16,1-4 26 0,-2 0-25 15,2 2 16-15,-5-5 0 0,2 2-15 16,-6-1 18-16,-1 0-4 0,1-1 12 16,-2-2-4-16,-3-2 0 0,-2-1 9 0,-2 0-9 15,1 0-22-15,-5-2 13 16,2 0-12-16,-2 1 1 0,0 0 54 0,-2 1-43 15,-5-3-16-15,-1 2-27 16,0 1 23-16,-3-2 1 0,-4 2-16 0,2 1-6 16,-4 1-9-16,0 0 18 0,1 1-14 15,-8-1-11-15,0 0-39 0,2 2 78 16,-4 1-61-16,3-1 60 0,-5 1-61 0,-6 1 61 16,4 2 3-16,3 2-77 0,1 1-13 15,4 3-89-15,2-2 98 0,-8 2-142 16,5 0-83-16,-3 2 32 0,8 3-28 15,-2-2-240-15,5 2-296 0,2 0-311 16</inkml:trace>
  <inkml:trace contextRef="#ctx0" brushRef="#br0" timeOffset="142034.73">13808 13825 169 0,'0'0'791'0,"0"0"-321"16,0 0-296-16,0 0-129 0,0 0-19 0,0 0 45 16,0 0 57-16,0 0-7 0,0 0 20 15,0 0-141-15,12-3-13 0,-6 3-95 16,3 0 108-16,0 0 93 0,1 0-11 15,1 0-32-15,-1 0-12 0,4 0 11 16,-4 3 14-16,2-3-26 0,2 2 19 16,-2 3-24-16,1 0-32 0,2 1 0 15,0 0 0-15,1 3 2 0,4 1 20 0,0 2 15 16,10 8-1-16,7 4-12 16,9 6 49-16,8 3 0 0,-3-4-12 0,-3 2 21 15,-1-4-41-15,9 0 6 0,-2 2 2 16,10-3-45-16,0 1 57 0,4-1 70 15,0 2 16-15,-3-4-21 0,1-1-45 16,-5 0-81-16,-1 0-2 0,-5-2 1 16,1-1 1-16,-5-1 1 0,-3-2-1 15,-1 1 4-15,-3-2 0 0,-3 0-4 16,-3-2 0-16,-2 3 1 0,-2-1 1 0,-6-3 21 16,-9-4-21-16,-2-1-4 0,-4 1-1 15,3-2-35-15,2 4 33 0,-2-2 8 16,0 0-3-16,-4-1 2 0,1 3 0 15,0-2 0-15,0-1 3 0,-3 2 29 16,5-2-30-16,0-1-4 0,-3 0 3 16,6-1 1-16,-2 2 23 0,2-1-22 15,1 1 49-15,-3 0-8 0,6-1 30 16,-4 1-25-16,4-2-20 0,-5 1-28 0,0 1-3 16,-4-3 20-16,-1 2-20 0,2-2 21 15,-6 1-21-15,-2-4 16 0,2 2-13 16,-4 1-3-16,4-2 19 0,-4 0-14 15,-4-1-5-15,2-2-84 0,-2 2-84 16,0 0-142-16,0 0-164 0,-4 0-170 16,-8-1-48-16,6-1-444 0</inkml:trace>
  <inkml:trace contextRef="#ctx0" brushRef="#br0" timeOffset="142808.07">15606 14994 163 0,'0'0'1058'15,"0"0"-772"-15,0 0-247 0,0 0-13 16,0 0 84-16,0 0 102 0,0 0 17 16,0 0-41-16,-115 7-1 0,94-5-16 15,2 0-32-15,-9 1-14 0,-6 1-25 16,-6 2 12-16,-7 1-32 0,1 0-1 15,1-2 5-15,1 1 49 0,-4 0 34 16,-1-3-32-16,1 5 2 0,-1 0-5 0,1-1-80 16,-4 4-4-16,3-4 18 15,3 0-44-15,-5 2 32 0,2 1-54 0,-2 3 0 16,2-4-1-16,5 2-1 0,-3 0 1 16,3-2 1-16,-4 6 1 0,6-4-1 15,1 0-4-15,-1 3-13 0,2-4 17 16,-3 1 0-16,1-2 2 0,0-1-1 15,-1-1 2-15,5 4 47 0,0-4-32 16,-1-2 4-16,3 3-4 0,-2-4 0 16,0 4 4-16,1-3-5 0,2 1-17 15,3-1 0-15,0 1 4 0,6-2 0 0,8-1 1 16,0 0 11-16,6 1-14 0,-3 0-2 16,-2-1-2-16,0 3 1 0,0-4-1 15,4 2 0-15,5-2-1 0,0 0-18 16,1 1 17-16,0-1-13 0,5 1-10 15,-2-1-18-15,4 1-31 0,-2 0-125 0,2-3 35 16,0 1-48-16,0-1-34 0,0 1-85 16,0 4-27-16,2 2 202 0,6-1-51 15,6 1-397-15,0-1-95 0,1-1-160 16</inkml:trace>
  <inkml:trace contextRef="#ctx0" brushRef="#br0" timeOffset="143780.87">16014 15187 271 0,'0'0'978'16,"0"0"-427"-16,0 0-277 0,0 0-116 0,0 0-40 16,0 0-12-16,0 0 11 0,0 0-19 15,0 0-13-15,0 0 12 0,2-10-38 16,-2 10-18-16,0 0 17 0,-2 0 78 16,-3 0-107-16,1 2 4 0,-5 2-33 15,-1 3-11-15,-5 3-40 0,-7 3-14 16,-2 7 36-16,-11 4-30 0,-3 5 59 0,-4 5 23 15,-3-3-21-15,3-2-2 0,-4 0 0 16,0 3-2-16,-1 0-2 0,-1 0 4 16,-3 1 55-16,-1-3-55 0,6 1 2 15,-1-3-2-15,1 3 88 0,3-3 59 16,1-2-101-16,2-1 99 0,-1-1-140 16,3 2 113-16,0-2-37 0,-2 1-8 15,1-2 4-15,3-1 25 0,0 2-62 0,0-4 28 16,2 4-11-16,-1-3-28 15,2 2-5-15,-3-3-21 0,2 1 2 0,0-1 14 16,0-1-14-16,2 0-2 0,-2-2 21 16,3-2-19-16,-4 2 17 0,3-3-22 15,7-3 2-15,4 2 1 0,3-8 15 16,4 2-14-16,-3 1-2 0,-2-1 1 16,0 5-6-16,-1-5-20 0,10 0 2 15,2-2 20-15,4-2-21 0,4-3-79 16,0 0-125-16,0 0-46 0,2 0-92 0,6 0 115 15,4 0-32-15,10-5 281 16,16-5 67-16,15-10-67 0,11-6-371 0,-3-12-629 16,-14 12-313-16</inkml:trace>
  <inkml:trace contextRef="#ctx0" brushRef="#br0" timeOffset="145497.91">15716 14743 55 0,'0'0'0'0,"0"0"0"0,0 0 44 16,0 0 114-16,0 0 80 0,0 0-28 0,0 0-85 16,0 0-26-16,0 0 51 0,28-4 14 15,-26 4-8-15,0 0-71 0,-2-2-34 16,2 2 33-16,-2-3 71 0,2 3 49 15,-2 0 56-15,0 0-54 0,0-1-28 16,0 1-38-16,0 0-55 0,0 0-26 16,0 0 5-16,0-1 13 0,0-1 46 15,0-3-67-15,-6 2-56 0,-3-2-28 16,-3-4-47-16,-6 4 5 0,0-3 70 0,-4 3 0 16,4-1 0-16,-2 1-94 0,3 0-12 15,0 2 3-15,2-2-86 0,3 3-59 16,-4 2-150-16,4 0-144 0,2 0-369 15,3 0 449-15</inkml:trace>
  <inkml:trace contextRef="#ctx0" brushRef="#br0" timeOffset="147249.13">16314 14915 77 0,'0'0'310'0,"0"0"164"16,0 0-42-16,0 0-134 0,0 0-59 15,0 0-29-15,0 0-70 0,0 0-47 0,0 0-18 16,0 0-37-16,-26-4-7 0,23 4-25 16,3 0-4-16,0 0 0 0,0 0 29 15,0 0 13-15,0 0-7 0,0 0-13 16,0 0 19-16,0-2 48 0,0 2 36 16,0 0 4-16,3-2 10 0,1 2-89 15,0 0-52-15,2 0-58 0,2 0-36 16,8 0 82-16,7 0 12 0,19 0 76 0,16-2-72 15,7-2 32-15,7-1 16 16,3-1-11-16,-3-1-19 0,5 1 40 0,5-1 28 16,3-2 22-16,4 3 55 0,-2 1-9 15,3 1-27-15,-5-1-130 0,-5 5 3 16,-1-2 26-16,-10 0-30 0,-2 2 4 16,-11-4-4-16,-4 3 5 0,-7-5 16 15,-7 4-17-15,-6-3-4 0,-7 3 19 16,-2-1-19-16,-8 1 17 0,0-1-15 15,2-2 16-15,0 1-15 0,4 1 26 0,-4-6-26 16,0 7 2-16,0-5-5 0,-2 1 0 16,0 3 0-16,-5-1 0 0,4 0 0 15,-6 2-2-15,0 0 2 0,-4 1 0 16,1 1 0-16,-1 0 0 0,-2 0-2 16,-2 0 1-16,0 0-1 0,2 0 2 15,-2 0 5-15,0 0 24 0,0 0 4 16,0 0 39-16,0-3-4 0,0 3-5 0,0-2-5 15,0 2-13-15,0 0 1 16,0 0-21-16,0-1-25 0,0 1-4 0,-4-2-55 16,-3 0-138-16,-1-2 80 0,0 0 12 15,-8-2-59-15,2 3 31 0,-6-2 64 16,-5-2-49-16,-9 3 10 0,-8 1 24 16,-3-1-46-16,5 0 124 0,2 0-56 15,6 2 62-15,-2 0 38 0,2 0-38 16,9 0 2-16,1 1-2 0,8 1 56 0,3 0-22 15,-2 0 11-15,1 0 17 0,3 0-26 16,1 0-36-16,1 0-2 0,5 0 2 16,2 0-6-16,0 0-56 0,0 0-5 15,0 0 44-15,2 0 23 0,5 0 0 16,-1 0-6-16,2 0 6 0,5 0 68 16,9 1 6-16,10 3 2 0,12 0-49 15,3 0 27-15,1-4-52 0,-5 0 30 16,-3 0 6-16,-4 2-1 0,-2 0 10 15,-8 2-46-15,-7-3-2 0,-7 4-1 0,-3-2-57 16,2 2 54-16,-3 2-28 0,-2-2-26 16,-2 3 38-16,-2 1 19 0,-2 3 4 15,-2 5 98-15,-12 4 67 0,-14 12-4 16,-6 0-38-16,1 6-82 0,1-8-21 16,6-6-22-16,11-11-19 0,-2-6-67 15,-2 6-72-15,-5 1-20 0,2 1-64 16,-6-1-148-16,2-4-63 0,3-3-463 0,4-3-582 15</inkml:trace>
  <inkml:trace contextRef="#ctx0" brushRef="#br0" timeOffset="150670.14">13627 16670 15 0,'0'0'850'15,"0"0"-236"-15,0 0-195 0,0 0-343 0,0 0 13 16,0 0 38-16,0 0-2 16,0 0-44-16,-15-3-77 0,15 3-4 0,0 0-4 15,0 0 2-15,-2 0 2 0,2 0 44 16,-2 0 18-16,0-2 18 0,0 0 5 16,0 2 60-16,-3-2-38 0,3 2-1 15,0 0-29-15,0 0 16 0,0-2-9 16,2 2-22-16,-2-1-39 0,2 1 11 15,0 0 16-15,0 0 0 0,0 0-13 0,0-2-4 16,0 2 4-16,0 0 17 0,0-2 27 16,2 0-81-16,0 0-6 0,2 0-69 15,5-5 16-15,4 0 18 0,3-3 39 16,6-1 0-16,1-2-20 0,2-1-26 16,3 1 28-16,4-2 20 0,1-3 6 15,8-2-3-15,-1 1 30 0,-6-1-33 16,-6 5 0-16,-11 6 5 0,2 0 16 15,-2-6-19-15,7 2 0 0,2-5 0 0,-4 3 1 16,4-3-3-16,-5 3 27 0,3 0-12 16,-6 1-15-16,2 1-2 0,-8 1 2 15,1 0 18-15,0 5-18 0,-5-1 0 16,-1 5 2-16,1-1-2 0,-2-2-18 16,1 4 16-16,0-4 0 0,-3 5 0 15,-2-3-30-15,2 4 7 0,-2-2 25 16,0 2 3-16,0-2-3 0,0 0-1 0,0 2 1 15,0-1-22-15,0 1-16 16,-2 0-52-16,0 0-68 0,3 0-75 0,0 0-54 16,-1 0-70-16,2-3-207 0,-4 1-558 15,0-1 472-15,-22 16 650 0</inkml:trace>
  <inkml:trace contextRef="#ctx0" brushRef="#br0" timeOffset="175551.79">16302 8768 68 0,'-2'-3'165'15,"2"-2"40"-15,0 1-67 0,-2-1 348 0,0 1-205 16,0-2 49-16,0 1-86 0,2 1-161 16,-2-2 95-16,2 2-16 0,-2 1-118 15,2-2-38-15,-3 3-6 0,3 1-4 16,-2 1-28-16,2 0 1 0,-3 0 27 0,1 0-21 15,2 0-6-15,0 0-13 16,0 0-6-16,-2 0-13 0,2 0 6 0,0 0 25 16,-2 0 30-16,2 0 2 0,0 0 0 15,0 0 4-15,-2 0 28 0,2 0-32 16,-2 0-2-16,2 0-24 0,0 0 1 16,0 0-1-16,-2 0-6 0,2 0 0 15,0 0-12-15,-2 0-7 0,2 0 6 16,-2 0-7-16,0 0-12 0,-2 0-53 15,-1 3-51-15,1 3-41 0,-2 0 85 0,-1 0-14 16,1-2 0-16,2 1-13 0,1-3 85 16,1 2-46-16,0 0-53 0,0 1 13 15,0 2 40-15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0:13.341"/>
    </inkml:context>
    <inkml:brush xml:id="br0">
      <inkml:brushProperty name="width" value="0.05292" units="cm"/>
      <inkml:brushProperty name="height" value="0.05292" units="cm"/>
      <inkml:brushProperty name="color" value="#002060"/>
    </inkml:brush>
  </inkml:definitions>
  <inkml:trace contextRef="#ctx0" brushRef="#br0">6918 11285 97 0,'0'0'92'16,"0"0"-90"-16,0 0 216 0,-2 0-53 15,2 0-67-15,0 0-63 0,-2 0-35 16,2 0-46-16,0 0-19 0,0 0-1 15,0 0 0-15,0 0 26 0,0 0 14 0,0 0 24 16,0 0 0-16,0 0-1 0,0 0-1 16,0 0-36-16,0 0-85 0,0 0-97 15</inkml:trace>
  <inkml:trace contextRef="#ctx0" brushRef="#br0" timeOffset="335.85">7173 11359 57 0,'0'0'20'15,"0"0"-20"-15</inkml:trace>
  <inkml:trace contextRef="#ctx0" brushRef="#br0" timeOffset="2954.04">6908 10924 154 0,'0'0'145'0,"0"0"-72"15,0 0-40-15,0 0-31 0,0 0 0 16,0 0 5-16,0 0-1 0,0 0-6 16,0 0 0-16,0 0 0 0,0 0 2 15,0 0 38-15,0 0 39 0,0 0-7 16,0 0-12-16,0 0 157 0,0 0-47 0,-3 0-46 16,3 0-76-16,0 0-48 15,0 0-39-15,0 0-20 0,0 0-46 0,0 0-131 16,0 0-179-16,0 0 105 0</inkml:trace>
  <inkml:trace contextRef="#ctx0" brushRef="#br0" timeOffset="66523.12">15366 10681 103 0,'0'0'172'15,"0"0"-34"-15,0-2-32 0,0 2-7 0,0 0 164 16,0 0-60-16,0 0-86 0,0 0-71 16,0 0-39-16,0 0 38 0,0 0 112 15,0 0 43-15,0 0-26 0,0 0-40 16,0 0-26-16,0 0 31 0,0-2 29 16,0 2-43-16,0 0-39 0,0 0-26 15,0 0 1-15,0 0 12 0,0 0 0 16,0 0-20-16,-2 0-30 0,2 0-23 15,0 0-6-15,-2 0-23 0,2 0-6 16,-3 0-44-16,3 0-24 0,0 0 6 0,-2-2 11 16,2 2-45-16,-2-3-69 0,2 3-16 15,-2 0 18-15,2-3-35 0,0 1-105 16,0-1-312-16,0 1 188 0</inkml:trace>
  <inkml:trace contextRef="#ctx0" brushRef="#br0" timeOffset="68003.42">15727 10553 1034 0,'0'0'1217'15,"0"0"-791"-15,0 0-244 0,0 0-94 16,0 0 0-16,0 0 81 0,0 0 85 16,0 0 31-16,0 0-61 0,0 0-88 0,-2-6-59 15,2 6-39-15,0 0-15 0,0 0-20 16,0 0-3-16,0 0-16 0,0 0-8 15,0 0 19-15,0 0 2 0,0 0-1 16,0 0 1-16,0 0-21 0,0 0-5 16,0 0-9-16,0 0-5 0,0 0 4 15,0 0 5-15,0 0-12 0,0 0-5 16,0 0-10-16,0 0 15 0,0 0 6 0,0 0 7 16,0 0 7-16,0 0 4 15,0 0 17-15,0 0 1 0,0 0 2 0,0 0 2 16,0 0 2-16,0 0 3 0,0 0 17 15,0 0-17-15,0 0 22 0,0 0-5 16,0 0-17-16,0 0 0 0,0 0-1 16,0 0 1-16,0 0-2 0,0 0-3 15,0 0-2-15,0 0-18 0,0 0-7 16,0 0 0-16,0 0-11 0,0 0 6 16,0 0-11-16,0 0-11 0,0 0-11 0,0 0-14 15,0 0-17-15,0 0-6 0,0 0-21 16,0 0-1-16,0 0-1 0,0 0-21 15,0 0-87-15,0 0-36 0,0 0 53 16,0 0 11-16,0 0-80 0,0 2-86 16,0 2-175-16,0-1 342 0,-2 4 26 15</inkml:trace>
  <inkml:trace contextRef="#ctx0" brushRef="#br0" timeOffset="68720.53">16270 10536 2159 0,'0'0'1047'0,"0"0"-673"0,0 0-374 15,0 0-181-15,0 0-120 0,0 0 130 16,0 0 171-16,0 0 32 0,0 0-1 16,0 0-31-16,0-9-53 0,0 9-6 15,0 0-1-15,0 0 24 0,0 0 6 16,0 0 23-16,0 0-17 0,0 0 18 0,0 0-36 16,0 0-7-16,0 0-24 0,0 0-38 15,0 0-51-15,0 0 11 0,0 0 5 16,0 0-14-16,0 0-59 0,0 0-125 15,0 0-114-15,0 0-36 0,0 0 210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0:57.142"/>
    </inkml:context>
    <inkml:brush xml:id="br0">
      <inkml:brushProperty name="width" value="0.05292" units="cm"/>
      <inkml:brushProperty name="height" value="0.05292" units="cm"/>
      <inkml:brushProperty name="color" value="#FF0000"/>
    </inkml:brush>
  </inkml:definitions>
  <inkml:trace contextRef="#ctx0" brushRef="#br0">18743 7674 91 0,'0'-3'124'0,"0"-1"-49"15,0 2 10-15,-2 1 3 0,2-1-10 0,-2 0 4 16,0-1 12-16,0-2 4 15,0 3-10-15,0-2-19 0,0 3-50 0,0-1 24 16,0-1-11-16,-3 2 7 0,5-1-26 16,-2 0-10-16,0 0 10 0,2 0-11 15,-3 2-1-15,3 0-1 0,0-2 0 16,0 2 0-16,0 0-1 0,0 0-1 16,0 0 1-16,0 0 1 0,0 0 0 15,0 0 3-15,0 0 13 0,0 0 0 16,0 0-3-16,0 0 0 0,0 0 0 0,0 0 0 15,0 0 0-15,0 0-11 0,0 0-2 16,0 0 0-16,0 0-19 0,0 0-4 16,0 0 0-16,0 0 1 0,0 0 2 15,0 0 7-15,0 0 10 0,3 0-10 16,-1 2 13-16,0 0 11 0,3 0 15 16,-1 2 0-16,0-3-13 0,2 2 29 0,-2 0-9 15,3 0-17-15,3 0 10 0,1-1 3 16,0 1-3-16,-1-3-3 0,6 3-7 15,-2-1-12-15,1 0 25 0,4-1-29 16,-2 1 19-16,4 1-5 0,-2-2-11 16,3 2 14-16,-4-3-14 0,4 1 17 15,-5-1-19-15,2 2-1 0,-4 0-2 0,2 0 2 16,-2 2 0-16,-3-3 0 0,4 2 22 16,-2-2-5-16,-3 1-14 15,4 0-3-15,-3-2 26 0,1 0-10 0,4 0 20 16,-2 0-36-16,-1 0 23 0,4 0-22 15,-1 0 22-15,2 0-20 0,-2 0 16 16,4 0-6-16,-2 0 11 0,3-2-23 16,-4 0-1-16,4 2 0 0,-5 0-2 15,2 0-1-15,-2 0 0 0,-1 0-10 0,4 0 9 16,-5 0-12-16,2 0 3 0,-2 0 0 16,2 0 13-16,-4 2 14 0,-1-2-12 15,3 2-2-15,-4-2 4 0,-1 0 10 16,0 0-14-16,2 0-2 0,-4 0 2 15,2 0 26-15,-1 0-24 0,4 0 11 16,-2 0-11-16,-3 0-1 0,2 0 1 16,4 0 1-16,-4 0 10 0,-2 0-9 15,5 0 9-15,0 0 19 0,-1-2-32 0,3 2 3 16,0 0-3-16,0-2 3 0,0 1 14 16,0-2-4-16,-3 2 6 0,2-1 1 15,0 0-7-15,-1 2 3 0,2-2-3 16,0 0-12-16,-1 0 19 0,4-2-18 15,-4 0 21-15,4 2-4 0,-2 1-3 16,-1-3 0-16,2 1-3 0,-2 0 4 16,4 1-14-16,-2-1 16 0,1 0 7 0,-2 2 4 15,1-1-8-15,2-1-20 0,-2 2 24 16,3-1 10-16,-6-2-10 0,4 0 3 16,-2 3 13-16,-1-3-6 0,4 0-7 15,-4-2 13-15,4 3-10 0,0-4 1 16,3 3-11-16,-4 0-20 0,4-1 14 15,-1 1-12-15,0 0 12 0,-2 0-14 16,3 1 21-16,-4-1-10 0,2 0-11 16,-3 1 0-16,-2 1 0 0,-3-1-2 15,-1 3 0-15,-3-2-1 0,-2 2-1 16,-1 0-14-16,-2-1 3 0,-1 1 11 0,-2 0-1 16,2 0 3-16,-2 0 1 0,0 0 2 15,0 0 0-15,0 0 10 0,0 0-10 16,0 0 9-16,0 0-12 0,0 0-16 15,0 0-7-15,0 0-9 0,0 0-33 16,0 0-97-16,0 0-58 0,-2 6-27 16,-8 5-10-16,-2 2-19 0,-7 4-184 15,0-3-247-15,81-75 596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1:53.297"/>
    </inkml:context>
    <inkml:brush xml:id="br0">
      <inkml:brushProperty name="width" value="0.05292" units="cm"/>
      <inkml:brushProperty name="height" value="0.05292" units="cm"/>
      <inkml:brushProperty name="color" value="#002060"/>
    </inkml:brush>
  </inkml:definitions>
  <inkml:trace contextRef="#ctx0" brushRef="#br0">12262 5051 108 0,'0'0'112'0,"0"-1"-7"16,0 1 1-16,0 0-20 0,0 0 452 15,0 0-127-15,0 0-146 0,0-1-92 16,0 1-39-16,0 0-51 0,0 0-20 0,0 0 6 15,0 0 12-15,0 0 0 16,0 0-13-16,0 0-24 0,0 0-20 0,0 0-20 16,0 0-4-16,0 0 2 0,0 0 0 15,0 0-2-15,0 0-4 0,0 0-26 16,0 0-8-16,0 0 7 0,0 0 25 16,0 0 0-16,0 0 0 0,0 0 1 15,0 0 5-15,0 0 7 0,0 0 36 16,0 0 7-16,0 0-7 0,0 0 5 15,0 0-5-15,0 0-13 0,2 0 0 0,0 0-28 16,0 0 23-16,0 0-25 0,2 0-29 16,-2 0-25-16,4 0-7 0,-2 0-18 15,-2 0 17-15,0 0 24 0,2 0-12 16,-2 1 50-16,2 5 19 0,2-3 31 16,3 4 31-16,0-2 16 0,1 1 18 15,1-1-17-15,1-3 8 0,2 4-53 0,0-4 17 16,0 1-29-16,4-1-37 0,-3 3 43 15,2-3-18-15,2-2-1 0,0 0-6 16,0 3 7-16,1-1 10 0,-2 0-39 16,0-1 6-16,-4 2-6 0,-1-1-34 15,0 0 34-15,-3 0 6 0,-1 0-6 16,-3-2-2-16,0 1 2 0,0-1 17 16,0 0-14-16,-2 0-3 0,2 0 0 15,-2 2 2-15,4-2 21 0,1 0-1 16,4 0 1-16,1 0-17 0,1 0-6 0,3 0 1 15,-2 0-1-15,4 0 0 0,-2 0-28 16,2 0 28-16,-3 0 10 0,4 0-10 16,-4 0-6-16,2 2 6 0,-2-2-17 15,-3 2 11-15,4-2 12 0,-8 2-28 16,1 0 10-16,0 0 7 0,-3-2-12 16,-1 2 17-16,-1-2 34 0,2 0-29 15,1 0 6-15,2 0 12 0,1 0-17 0,6 0-6 16,4 0 0-16,8 0 28 15,9 0-28-15,-1 0 28 0,0 0-28 0,-2-2 2 16,-7 0-2-16,3 0 6 0,3 0 11 16,-1 0-17-16,-2-2-38 0,-1 3 38 15,-3-3 0-15,-5 2 28 0,-8 2-56 16,-3 0 56-16,6 0-28 0,-4-2 0 16,4 2-2-16,-6-3 2 0,-1 2 4 0,-3 1-4 15,1 0 2-15,-5 0-2 16,-2 0-34-16,1 0 28 0,-1 0 1 0,-2 0 3 15,2 0 2-15,0 0 2 0,0-2 0 16,0 2 3-16,2 0 40 0,0-2-17 16,0 2 4-16,1-3-5 0,0 3-23 15,-1 0-1-15,0 0 35 0,-2 0-38 16,2 0-21-16,0 0 21 0,-2 0 0 16,0 0-20-16,-2 0-12 0,0 0-6 15,0 0-7-15,0 0-23 0,0 0-67 16,0 7-110-16,-12 10 19 0,-18 5-514 15,5 2-302-15,-24-5 76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2:15.869"/>
    </inkml:context>
    <inkml:brush xml:id="br0">
      <inkml:brushProperty name="width" value="0.05292" units="cm"/>
      <inkml:brushProperty name="height" value="0.05292" units="cm"/>
      <inkml:brushProperty name="color" value="#FF0000"/>
    </inkml:brush>
  </inkml:definitions>
  <inkml:trace contextRef="#ctx0" brushRef="#br0">18285 16235 88 0,'-2'0'261'15,"2"0"-140"-15,0 0-86 0,0 0-35 16,0 0 0-16,0 0 0 0,2 0 0 16,3 0 36-16,1 0 46 0,0-2-14 15,-2 1-35-15,0-1 13 0,0-3 9 16,0 5-13-16,-1-5 33 0,0 3 23 15,-1-2 13-15,-2 2-17 0,0-2-25 0,0 1-17 16,0 1-3-16,0 0-10 0,0 0 0 16,0 2-17-16,0-2-19 0,0 0-3 15,0 2-4-15,0 0-12 0,0 0 3 16,0 0-3-16,0 0-1 0,0 0 4 16,0 0 13-16,0 0 12 0,0 0 18 15,2 0 5-15,0 0 11 0,0 0 13 0,2 0 28 16,2 0 11-16,3-1-7 0,4-6-10 15,4 1 20-15,8-3-11 0,8-10 4 16,19-1 16-16,1-4 16 0,0 2-3 16,0 2-33-16,-6 7-22 0,-7 0-39 15,1 4-13-15,-7 2-16 0,-2 1-26 16,-7 4 24-16,-4-2-11 0,-8 4 12 16,-3-1-18-16,3 1-36 0,0 0-58 15,-5 0-26-15,-2 0 20 0,-1 1 15 16,-3 3-16-16,-2 0 3 0,0 2-3 0,0-1 20 15,0 1-11-15,-2 0-42 0,-3-2-32 16,1 0-56-16,0-2-137 0,2 0-102 16</inkml:trace>
  <inkml:trace contextRef="#ctx0" brushRef="#br0" timeOffset="878.27">21624 16985 841 0,'0'0'251'0,"0"0"-130"0,0 0-73 0,0 0-45 16,0 0 0-16,0 0-3 0,0 0 0 15,0 0 12-15,-108 26 40 0,102-24-46 16,1 1-6-16,3 0-26 0,0 2 0 15,0-3-32-15,2 5-17 0,0-2-68 16,0-3-73-16,0 2-126 0,0 0 75 16</inkml:trace>
  <inkml:trace contextRef="#ctx0" brushRef="#br0" timeOffset="1201.04">21447 17097 472 0,'0'0'342'0,"0"0"-159"0,0 0-92 16,0 0-49-16,0 0 0 0,0 0 1 15,0 0 9-15,0 0 36 0,0 0-4 16,111-10-15-16,-59 4-17 0,5-3-20 16,3-1 11-16,1-1-8 0,-5 1-15 15,0 2-20-15,-3-1-11 0,-1 4 10 16,-3-1-27-16,-7 2-18 0,-2 0-45 16,-6 3-29-16,-7-1 35 0,-5-1-9 0,-8 2-43 15,2 1-192-15,-2-3-141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2:45.333"/>
    </inkml:context>
    <inkml:brush xml:id="br0">
      <inkml:brushProperty name="width" value="0.05292" units="cm"/>
      <inkml:brushProperty name="height" value="0.05292" units="cm"/>
      <inkml:brushProperty name="color" value="#FF0000"/>
    </inkml:brush>
  </inkml:definitions>
  <inkml:trace contextRef="#ctx0" brushRef="#br0">8645 7935 28 0,'-2'-6'108'16,"-1"-1"-23"-16,1 1-23 0,-1 1 9 16,1-2-54-16,-2 2 71 0,2 1 13 15,-2 0-26-15,0 2-49 0,0 0 85 16,2 0-49-16,-2 0-46 0,-1 1 7 16,0 1 13-16,1-3 42 0,0 2-13 15,2-1-52-15,0 0 0 0,2 0 3 16,0 2 1-16,0-2-14 0,0 2-3 0,0-2 0 15,0 2-26-15,4 0-13 0,2 0-13 16,4 0 6-16,2 0 44 0,2 0 2 16,8-3 29-16,6 1-9 0,5-4-20 15,7-2 0-15,6 0 2 0,-4 0-2 16,-6 3-2-16,-6-1 2 0,-7 3 1 16,-4 1-1-16,-4 0-1 0,-6-1-16 15,1 3 14-15,2-1-7 0,2 1 10 16,-4 0-2-16,1 0-11 0,0 0 12 15,-3 0 0-15,3 0 0 0,-1-1-2 0,5 1 3 16,-2 0 16-16,3-3 10 0,2 0-25 16,1 1-1-16,2-3 3 0,0 0 1 15,1-1-4-15,-2 2 1 0,2-3 6 16,0 3-7-16,-4-3-1 0,4 0 1 16,-3 2 2-16,-3-1-2 0,4 0 0 15,-4 1-1-15,4-1 3 0,-3 2-3 16,0-1 1-16,0 0-2 0,0 1 1 15,0-1 2-15,-1 2 0 0,2-2-1 16,1-1 0-16,0 3 0 0,-2-3-2 0,5 0-1 16,-4 3-13-16,6-4 16 0,-3 0-3 15,2 1 0-15,-2 1 2 0,1-1-32 16,-2 0 33-16,0 0-1 0,-1 3-1 16,-2-3 0-16,-2 2 1 0,2 0-1 15,-4 1-2-15,1-2 4 0,2 3-1 16,-6-2-9-16,5 3 10 0,-2-2-4 15,-1 2 2-15,1-1 2 0,2-2 13 0,-2 0-13 16,-1 1 1-16,4-1 0 0,-4 0 1 16,0-2 0-16,4 3-2 0,-6-4 1 15,1 5-1-15,2-5 0 0,-5 3-1 16,1-2-1-16,-1 3 2 0,0-1 0 16,2 2 2-16,-4-1 1 0,0-2-3 0,0 2-1 15,4-1-1-15,2 0-1 0,-4-3 3 16,2 2 0-16,1 1-14 0,2-1 13 15,0-1 2-15,-1 3-2 0,6-3 1 16,-6 0-1-16,5 2-12 0,-2-3 10 16,2 6 1-16,0-3-1 0,-2 3-10 15,-3-2-13-15,4 0 13 0,-6 3 10 16,2 0-43-16,2-2 43 0,-6 2 2 16,2 0 1-16,1 0-29 0,0 0 12 0,-3 0 14 15,1 0-10-15,-1 0 10 0,3 0-13 16,-2 0 14-16,-1 2-11 15,2 1 13-15,4-3 2 0,-4 3 19 0,0-2-21 16,3 2-17-16,0-3 17 0,0 1 14 16,1-1-13-16,4 0-1 0,-2 0 26 15,4 0-25-15,-6 0 11 0,6 0-12 16,-6 0-2-16,1 0 1 0,3 0 1 0,-6-1 10 16,0 1-10-16,2-3 0 15,-6 3 0-15,-2 0-13 0,3 0 12 0,-5 0 1 16,3 0-26-16,-3 0 3 15,-2 0 23-15,0 0 3 0,0 0-1 0,-2 0-2 16,2 0-1-16,0 0-18 16,-2 0 19-16,5 0-2 0,-1 0 2 0,0 0 0 15,4 0 10-15,1 0 10 0,2 3-17 16,-1-3-2-16,6 0 12 0,-4 0-10 16,0 0 17-16,4 0-40 0,-6 0 40 15,3 0-19-15,2 0-1 0,-5 0-13 16,5 0 11-16,-2 0-1 0,0 0 3 0,-1 0-2 15,1 0-7-15,0 0 9 0,-3 0 13 16,1 0-13-16,4 0 0 0,-2 0-2 16,-1 0-14-16,6 0 15 0,-4 0-1 15,4 0-17-15,-2 0 17 0,-1 0 1 16,4 1 0-16,-6 0 1 0,4 5-3 16,-6-5-10-16,1 0 13 0,-2 2 0 0,4 1 0 15,-6-2 0-15,0 0 0 0,3 2-2 16,0-3-1-16,-5 3-16 0,3-4 18 15,-1 4-14-15,-2-2 13 0,3 1 2 16,0-1 21-16,-3 0-20 0,2 2 2 16,0-3 32-16,2-1-35 0,-4 3 23 15,0 0 8-15,0-3-29 0,1 1-2 16,-1 0 29-16,1-1-29 0,-5 0 0 16,2 0 0-16,-2 0-1 0,2 3-24 0,1-1 25 15,1 0 0-15,0-1-112 16,3 3-139-16,-3-1 26 0</inkml:trace>
  <inkml:trace contextRef="#ctx0" brushRef="#br0" timeOffset="41378.51">20928 7637 49 0,'0'0'124'0,"0"-2"-17"0,0 0-51 15,0 0 71-15,0 0 23 0,0-2-59 16,0 3-3-16,0-1-12 0,0 0-73 16,0 0 17-16,0 0-18 0,0 0 37 0,0-1-3 15,0 3-3-15,0 0-7 16,0 0-13-16,0 0-11 0,0 0 1 0,0 0 14 15,-2 0 2-15,2 0-6 0,0 0 0 16,0 0 0-16,0 0-12 0,0 0-1 16,0 0-1-16,0 0-2 0,0 0-13 15,0 0 3-15,0 0-7 0,0 0-3 0,0 0-3 16,0 0 0-16,0 0-3 16,0 0-17-16,0 0 43 0,0 0-16 0,2 3 38 15,1 1-32-15,1 0 13 0,0-1 0 16,0 1-16-16,0 2 32 0,0-2 0 15,0 2-16-15,0-1 30 0,4 2 2 16,-4-2-12-16,0 0 6 0,0 3 3 16,0 0-27-16,0-1-2 0,1 1 0 15,-1 0 45-15,0-3-42 0,1 4-1 16,1-4 15-16,-2 1-17 0,0-1 2 0,1 1-2 16,1-1 0-16,-2 4 2 15,5-4 4-15,-1 5 18 0,1-3-24 0,-1 1-1 16,0 1 0-16,4 0 1 0,-2-1 15 15,2 0-14-15,2-1 15 0,0-1-16 16,-1-1 2-16,4 0 11 0,0-1 16 16,0 2-26-16,2-2 1 0,0-3 28 15,2 1-30-15,3 3-2 0,-3-5 4 16,1 0 12-16,-2 3-14 0,2-1 0 16,-3-2-2-16,0 0-3 0,0 0 3 0,-2 0 14 15,2 0-13-15,-2 0 0 0,0 0 2 16,0 0 10-16,2 0-10 0,-2 0-1 15,3 0 11-15,-2 0-13 0,4-5 1 16,-4 3 0-16,6-3-1 0,-3 3 0 16,3-4-1-16,-2 3 1 0,2-1 0 15,0 0 1-15,-1 1 2 0,5-1 1 16,-2-1-3-16,0-3-1 0,11-1 0 16,-5-4 0-16,-4 4-11 0,-6-1 10 0,0 3 0 15,-1-3-19-15,5 1 1 0,-1-1 19 16,-2-1-4-16,-1 0-1 0,-1 1 4 15,0-2-11-15,-4 0 12 0,0 1 1 16,0 0-1-16,0-1 0 0,0-1-3 16,0-1 3-16,2 0-1 0,0 2-51 15,1 0 29-15,-2 1 10 0,2-2 10 16,-6 0 5-16,1 1-3 0,2-2 1 0,-4 0 0 16,-3-1 22-16,4 2-21 15,-4 0 1-15,-2 0 0 0,-2 1 12 0,2-1 2 16,-2-1 10-16,0 3-23 0,-2-3-1 15,2 1 0-15,-1 0 54 0,-3-1-24 16,2-1-32-16,-2-2 0 0,5 1 26 16,-3-3-7-16,-2-1 1 0,2 2 6 15,1-2-13-15,-3 3-13 0,2-3 0 16,-2 5 14-16,-2-3-13 0,2 5-1 0,-2 0 16 16,2-1-32-16,-2 3 32 0,0-1-26 15,0 1 13-15,2-2-6 0,-2 0-27 16,0-2 30-16,0 4 3 0,0-2 46 15,0 1-48-15,0 1 2 0,0 0 14 16,-2-1-11-16,0 3 22 0,0-4-28 16,0 4 0-16,0 0 28 0,-2-1-26 15,-1 3-1-15,-1-4 12 0,2 2 3 0,-5 2 14 16,3-3-27-16,-1 1 27 16,-1-2-7-16,0 2 12 0,-4-4 4 0,4 4 43 15,-2-3-81-15,-1 2 21 0,0 0-22 16,3-4 62-16,-3 3-62 0,1-2 0 15,-1 2 33-15,2 0-11 0,-1 1-22 16,2 1 23-16,-4-1-23 0,4 0 0 16,0 1 1-16,0 1-1 0,-1-1 2 15,-2 2 11-15,5-1-13 0,0 0-1 16,-3 2-12-16,3 3 10 0,-3-3 1 0,3 0-5 16,-1 0 7-16,1 3 0 15,-2-3-13-15,-1 2 10 0,-2-1 1 0,3-2 2 16,-4 2 0-16,-2 1 0 0,2-2 0 15,-5 3-17-15,-2-3 14 0,-2 1-46 16,-3 2 39-16,-2-2 8 0,4 0 2 16,-2 1-3-16,-1-1-20 0,1 1 21 0,0 0 2 15,6 2 38-15,-2-1-37 16,4-1-1-16,3 2 1 0,-4 0 4 16,4 0-4-16,1-2-2 0,-4 2 0 0,4 0-22 15,-3 1 20-15,0-1 6 0,2 0 12 16,1 2-15-16,-6-3-48 0,4 3 22 15,-6 0 26-15,2 0-16 0,-6 0-7 16,3 0 22-16,-3 0-22 0,-1 0 21 16,2 3 0-16,-3-1 1 0,3 1-1 15,-1-3 0-15,2 4-11 0,0-1 13 16,0-2-1-16,4 3 1 0,-4 0-2 0,3-1 2 16,-4 3 1-16,-2-4 0 0,1 4-1 15,-1-3-13-15,1-1 13 0,3 3 7 16,0-2 6-16,-3 1-13 0,6-1 0 15,-4 2-4-15,3-1-12 0,-3-1 14 16,4 3 0-16,-4 0-31 0,6-3 33 16,-4 6 0-16,3-4-16 0,3 0-10 0,-2 0 26 15,4 0 0-15,2 1-1 0,-4-2 0 16,8 0-12-16,-2-1 10 0,0 3-20 16,-4-2 24-16,4 2-1 0,2-3 0 15,-3 4-3-15,-1-4-17 0,-1 5 21 16,2-2-1-16,-3 1 0 0,2-1 7 15,-4 3-7-15,4-2 1 0,0 0 9 16,-4 0-10-16,4 1 0 0,-3-1 32 16,-4 2-1-16,2 1-31 0,1 1-20 15,-4-4 7-15,6 2 13 0,-1 0 15 0,-2-1-15 16,7-1-1-16,-5 0-28 0,2 1 13 16,0-1 32-16,3 3-23 0,-2-3 20 15,-4 2-6-15,4-1-7 0,0 3-1 16,1-2 0-16,-2-2-19 0,3 2 20 15,2-2 10-15,-3 4-8 0,-2 1-2 16,1-1 23-16,-1 3-46 0,1 1 26 0,-1-2-3 16,0 2 7-16,1-2-7 0,2 3 0 15,-2 0 3-15,2-4 10 0,2 2-13 16,0 0 0-16,-1-3-2 0,1 3-15 16,-1-3 14-16,3 0 1 0,-2 1 2 15,4 1 4-15,0-1-4 0,-1 1 13 16,1 0-17-16,2 3 4 0,0-3-2 15,0 2 0-15,0 2-1 0,0-1-10 16,0-1 13-16,5 2 0 0,-3-1 0 0,2-1 3 16,0 2 2-16,0-3-5 15,3 3 0-15,-1-2 1 0,1-2-1 0,-1 1 0 16,0-1 2-16,0 1 1 0,1-2 0 16,0 1-3-16,-1-4-21 0,0 4 21 15,0-1 10-15,1-1-9 0,4 3-1 16,-3-3 39-16,3 0-26 0,-3 1-11 15,5 1-3-15,0 0 1 0,-3 2 0 16,5-2 6-16,-2-2-5 0,-3 0-1 16,3 0 0-16,0-1 0 0,-3 0 13 0,-1-1-13 15,4 1 0-15,-5 0 13 16,1-5-13-16,-1 4 0 0,0-6-1 0,4 3 1 16,-4-3 3-16,0 1-1 0,0 2 1 15,4-2 1-15,-4 2 9 0,0-2-15 16,1-2 4-16,4 5-1 0,-1-3 2 15,3 2 10-15,5 0-10 0,-4-3-3 16,8 1 20-16,-5 1-4 0,6-1-15 16,-4 1 2-16,3-4 33 0,0 0-36 15,-2 2 3-15,2-3-3 0,-3 0 13 0,1 3-13 16,-6-3 0-16,4 0 1 0,-6 1-3 16,-3-1 5-16,2 0 7 0,-5 0-8 15,1 0-2-15,-3 0 0 0,2 0 1 16,1 0-1-16,0 0 31 0,-1 0-30 15,0 0-1-15,4 0 1 0,-2 0 1 16,0 0 11-16,1-1 0 0,4-5-13 16,0 4 2-16,-3-1-2 0,3 1 0 0,-2 0 0 15,-7 0-1-15,0 2-38 0,-1-1-32 16,-2 1-14-16,-1 0 4 0,-2 0-17 16,2 0-6-16,-2-2 13 0,0 2 20 15,0-2 18-15,2 0-12 0,-2-2-10 16,0 0-283-16,0-1-82 0,0-2 117 15</inkml:trace>
  <inkml:trace contextRef="#ctx0" brushRef="#br0" timeOffset="58010.11">23884 3091 83 0,'-7'-7'137'0,"0"1"-10"16,1-2-46-16,0 2 11 0,0-1-30 15,0 0 3-15,-2 0 3 0,2 2-16 0,0 1-16 16,2 0-35-16,-2 0 16 15,1 2-16-15,1 1 0 0,2 1 2 0,-3-4 56 16,1 2 6-16,2 0-39 0,0 0 13 16,-2 1-10-16,-3-2-26 0,3 1 0 15,-2 0 0-15,-2 1 8 0,-4 1-11 16,0 0-13-16,-12 0 12 0,-10 0 1 16,-10 5 0-16,-5 3 1 0,0 1 1 15,3 0 24-15,1 1-13 0,3 2-10 16,-6 1 1-16,4 1 25 0,0-2-28 0,-5 2 6 15,0 1 9-15,-2 2 7 16,0 0-21-16,0-5 24 0,7 4-7 0,6 2-19 16,8-6 0-16,0 9 0 0,1 7 0 15,-3 0-29-15,-5 6 26 0,5-1-20 16,-2 2 23-16,0 0-3 0,5 0-17 16,-1-1 19-16,0 0 0 0,5 1-22 15,-3 0 23-15,1 0-1 0,4 0-12 16,-3 1 13-16,0 3-2 0,5 0-1 15,-4 2 3-15,-5 1 19 0,1 2-19 0,-3-2 4 16,2 2 9-16,5-3-13 0,7 0-23 16,8-4 20-16,2 1 3 0,0-7-20 15,6 1-6-15,0-3 5 0,2 1 19 16,0 1 2-16,0 0-6 0,0-2-7 16,4 5 19-16,4-1-9 0,-2 2 3 15,-2 3 0-15,0-1 0 0,-2 2-3 16,0 2 3-16,-2 1 3 0,0-2 16 0,0 1-19 15,-8 1-1-15,0-1-12 0,-6 1 10 16,4 4 6-16,-3-4-5 0,0 2 4 16,3-2 22-16,-3 0-24 0,1-2 7 15,0 0-10-15,4 1 6 0,-2-2 8 16,4 0-8-16,-4-3-3 0,4 0-46 16,2 0 46-16,0-1 13 0,2-2-13 15,2 1 10-15,0 2 13 0,6 1-36 0,2-3 26 16,6 7 83-16,0-2-95 0,-1 3 37 15,6 2-5-15,-4-2-30 0,4 4 1 16,-2-3 9-16,-5 5-13 0,2 3 0 16,-4-5-3-16,-4 0 3 0,3-5 13 15,-2-1-13-15,-3 0 2 0,-4 2-4 16,0 3 1-16,0-4 1 0,0-1 0 16,0 0 4-16,0 1-4 0,0 1 2 15,0-4-2-15,0-4 0 0,0 3-7 16,0-5 7-16,0 1-1 0,4-4-1 0,0 0 2 15,2 1 14-15,1-2-13 0,-1 3-2 16,3-4-2-16,-1 3 1 0,-1-1 4 16,3 1-2-16,-4-1 0 0,6 0 1 15,-4 1-1-15,-2 1 15 0,2-1-15 16,1 1-3-16,2 1-9 0,-1 1 11 16,1 1 1-16,4 0 0 0,0 4-3 0,-1 1 3 15,4 1 0-15,-4 0 18 16,-1 1-2-16,0-4-16 0,-1 0 0 0,-3-2 0 15,2 0 3-15,-1 0-6 0,-1-3 3 16,3 1-1-16,1-4 1 0,2 0 0 16,-1 5 0-16,6-4 2 0,-1 1-2 15,2 1 0-15,0-3 0 0,5 2 0 16,-2-2 2-16,-2 0 1 0,4-3-1 16,-3 2 14-16,3 1-3 0,-4-5-13 15,-4-6 0-15,0-3-1 0,0 0 1 0,12 6 1 16,11 3 3-16,5-1 18 0,5-3-12 15,-2-4 3-15,-2-3-6 0,0 1-7 16,3 0 0-16,1-4 38 0,3 2-36 16,-1-2-4-16,-3-1-5 0,-1-2 1 15,0 0 6-15,-2 1 11 0,0 0-11 16,1-1-11-16,-1-4 11 0,2 1 14 0,0 0-14 16,-3-3-13-16,3 1 13 15,0 0 1-15,6-2 0 0,0 0 18 0,3 0-19 16,-1 0 1-16,1-2-1 0,1 0 33 15,-4-3-33-15,3-2-65 0,-4-3 23 16,0 0 9-16,1-2-22 0,-2-1 52 16,3-3-23-16,0-1 13 0,1-3-32 15,1-1 43-15,-3-2-47 0,1-2 36 16,-1 0-23-16,2-1 36 0,3-4-23 16,-4 1 17-16,0 1-69 0,-1 1 75 15,1 5 25-15,-3 1-24 0,-3 1-2 0,-1 4 56 16,1 0-101-16,-6 1 105 15,-2 0-59-15,-1-1 16 0,-1 3-12 0,0 0 44 16,1-1-21-16,-1 2-14 0,0-3 9 16,1 2-5-16,-5 0 0 0,2 0-15 15,-7-1 10-15,3 1-10 0,2-1-4 16,3-1 2-16,-1-4 0 0,6-5-46 16,-1 0-48-16,3-5 32 0,4-3-23 0,-3-4-110 15,1-3 61-15,3-2-3 16,1-4-84-16,-4-2 103 0,-1-1 59 0,-3-3-59 15</inkml:trace>
  <inkml:trace contextRef="#ctx0" brushRef="#br0" timeOffset="58086.56">27087 6735 42 0,'0'0'147'16,"47"-118"-147"-16,-26 59-62 0,0-1-65 16</inkml:trace>
  <inkml:trace contextRef="#ctx0" brushRef="#br0" timeOffset="58763.01">27229 6034 115 0,'0'0'134'0,"-12"-111"208"15,3 54-241-15,-6 4 46 0,2-2-65 16,-1 4-21-16,-4 2 53 0,2-1-71 16,-2 4 15-16,2-2 69 0,-4 2-107 15,6 1 32-15,-5-1 55 0,1 1-94 16,2 4 101-16,-2 0-101 0,2 0-13 0,-2 0 13 16,2 1-13-16,-3-2-1 0,-1 2 1 15,2-1 0-15,-4 2-13 0,3-3-3 16,-4 2 29-16,-1-1-13 0,3 2 0 15,-3 1 0-15,2-1-19 0,-4 0 19 16,0 6-27-16,-1-2 25 0,-5 2 2 16,-4-1-81-16,0 2 78 0,-5-3-20 15,1 2 46-15,0 1-36 0,-1 2 13 16,1-2 0-16,0-2 3 0,-1 0 13 0,3 1-29 16,0 1 26-16,-1 2-26 0,3-3 26 15,2 1 1-15,5 4-14 0,1 0 0 16,0-2 4-16,6 3-4 0,2 5 0 15,5 2 0-15,3 5 0 0,1-1-7 16,0 1 7-16,-1-6 0 0,-4-2-6 16,4 0 6-16,-2 2-4 0,-2 0 17 15,4 0-32-15,-3-2 21 0,0 2-2 0,-2 0 16 16,-3 0-16-16,2-2-3 16,-8-1 2-16,-6-5 1 0,-8 0-36 0,-1 0 33 15,3 5 3-15,5 5 0 0,3 2-23 16,-2 2 23-16,6-2-3 0,7 8-10 15,3 1 10-15,0-1-17 0,-2-1 7 16,0-3 13-16,0-1 20 0,-2 2-19 16,5 0 15-16,1 2-16 0,1-1-12 15,-2-2 12-15,1 1 18 0,-4-1-18 16,1-1-1-16,-8 1 1 0,-7-5-13 16,-9 1-29-16,-3-4 42 0,3 4-23 0,3 0 13 15,2 4-6-15,-2 1 16 0,-3 3-19 16,-1-1 19-16,-3 0 3 0,3 3-3 15,-2 2 0-15,1-3-16 0,-1 1 19 16,-1 0-3-16,-4 1 0 0,2-1-7 16,5-3 7-16,-1 1-2 0,1 0 4 15,0 4-1-15,-1-1 3 0,-1 2-3 16,-3 1-1-16,-5 3-30 0,2 0 17 0,-3 0-13 16,-3 0-19-16,-1 0-1 15,0 7 4-15,-5 1-20 0,-2 2-36 0,7 1-52 16,1 0 30-16,0 1-96 0,3 2-70 15</inkml:trace>
  <inkml:trace contextRef="#ctx0" brushRef="#br0" timeOffset="60314.75">14496 7345 79 0,'0'0'85'0,"0"0"-10"15,0 0 40-15,0 0-112 0,0 0 76 16,0 0-24-16,0 0-42 0,0 0 0 0,0 0 13 16,-30-42 33-16,25 38 23 0,1 0-63 15,0 0 40-15,0 0-36 0,0 0 22 16,2-1-19-16,-1 3-22 0,1-2 45 16,0 2-46-16,-1 0-3 0,1-1-2 15,0 3-12-15,0 0 14 0,0-2 0 16,0 2-50-16,-2-3-48 0,2 3 72 15,-2 0-10-15,-2-2-42 0,-2 2 35 0,2 0 24 16,0 0 6-16,0 0-36 0,0 0 36 16,-3 0-33-16,0 0 30 0,1 0-50 15,-3 0 65-15,5 0 1 0,-4 0 10 16,-2 2-10-16,4-2-44 0,0 0 44 16,2 0 45-16,-4 3-45 0,4-3-37 15,2 2 36-15,0-2 2 0,2 0 28 16,2 0-29-16,-2 0-17 0,2 0-12 15,-2 0 13-15,2 0 12 0,-2 3-28 16,0-3-7-16,-1 2 9 0,-1 0-15 0,0 0 9 16,-5 2 3-16,3 1 4 0,-3-1 9 15,-1 2 5-15</inkml:trace>
  <inkml:trace contextRef="#ctx0" brushRef="#br0" timeOffset="62558.44">14249 7265 225 0,'0'0'238'0,"0"0"-108"0,0 0-107 0,0 0 52 16,0 0 82-16,0 0-89 0,0 0-61 16,0 0-7-16,0 0 0 0,0 0-30 15,-36-16-22-15,30 16 46 0,2-2 4 16,-3 2 2-16,3 0 0 0,-5 0-2 16,3 0-18-16,-2 0 18 0,-4 0-3 0,2 0-8 15,0 0 13-15,-1 3-2 0,0 3 0 16,1-4 1-16,-1 3-22 0,1-3 10 15,-1 5 11-15,0-3 1 0,3 2 0 16,-2-1-12-16,-2 1-17 0,2 1 30 16,2 1 0-16,-6 0-13 0,2 1 13 15,-1-1 25-15,-2 4-25 0,0-5-16 16,3 7 16-16,-4-5 14 0,2 2-14 0,2 3-1 16,-2-3-22-16,2 1 22 0,-1-3 0 15,0 5 1-15,0-2 0 0,1 3 0 16,-3-2 0-16,2 0 19 0,1 0-19 15,-4 2-2-15,6-4-27 0,0 0 26 16,-3 0 3-16,-2 1 0 0,2-1 13 16,5 1-30-16,-3-3 17 0,2 3-13 15,3-4 10-15,0 1 3 0,0 1-3 16,-3-1 3-16,0 3 6 0,1-1-2 16,2 0 21-16,1-3-24 0,3 4-2 15,-2 0 2-15,2-1-1 0,2 2 68 0,-2 1-48 16,2 1-20-16,-2 0 0 0,-1 2 29 15,3 2-26-15,-2 0 23 0,2 0 1 16,-2 0-24-16,2 1 20 0,-2-1-20 16,2 0 9-16,0-4-11 0,0 0-2 15,0 1-11-15,0-3 12 0,0 1 36 16,0-1-7-16,0 0-29 0,0 0 1 16,0 2 15-16,2-1-3 0,2 0 20 15,3 4-31-15,-1-4 34 0,3 3-36 16,-1 2-2-16,5-1 2 0,-2-1 2 0,-1-1 11 15,3 2-13-15,0-1 2 0,-3-1-2 16,1-3 0-16,2 2 0 0,-5-2-3 16,3-1 1-16,-3 0-1 0,3-1-30 15,0 0 33-15,-5-2 28 0,2 2-27 0,0-2 0 16,2-1 3-16,-2 1 10 0,-2-1-14 16,2 1 0-16,3-1 15 0,0 0-14 15,2 0-1-15,1 1 13 0,4-1-12 16,-2 2 0-16,6-3-1 0,-1 3 0 15,2-3 23-15,0 1-23 0,1-1 3 16,0-1-3-16,-6 0 4 0,6-2 12 16,-5 0 3-16,0-2-14 0,-2 0-5 15,-3-2-10-15,4 0 10 0,-4 0 33 0,2 0-20 16,-2 0-11-16,-1 0 14 16,4-7-14-16,-4 2 0 0,1-1 28 0,6-3-28 15,-1-3-2-15,4 1-2 0,-2-5-41 16,7-1 27-16,6-4-20 0,8-4-3 15,1-1 23-15,-1 2 15 0,-3 2-45 16,-7 3 33-16,0-1 11 0,-12 6-18 16,0-1 17-16,-3 4-56 0,2-4 24 15,2 0 35-15,5-4 1 0,-8 1 48 16,4-3-49-16,-5 2-20 0,-2-1-13 0,-3-2 33 16,-3 1 0-16,-3 1-3 0,0-4 3 15,1 2 72-15,-2-3-72 0,-5-6-26 16,2-4 26-16,-2 1 0 0,0 2 3 15,0 3-3-15,0 7 33 0,0 2-14 16,0 4-38-16,0 3-7 0,0-5 26 16,0-2 40-16,0-3-38 0,-2-2-4 15,-1 3 4-15,1-1 16 0,-2 1-18 16,-1 1 0-16,1 0-61 0,-2 1 58 16,0 1 3-16,-1-3 47 0,-1 3-46 15,-1-2-2-15,-2 2 2 0,1 1 55 0,0-4-55 16,-6 3-2-16,6 0-21 15,-5-1 22-15,2 4 26 0,1-2-24 0,-3 1 49 16,0 0-50-16,4 2 21 0,-1-1-9 16,-4 3-13-16,6-4 42 0,-2 3-40 15,-2 1-1-15,4 4 26 0,-1-3-27 16,1 2 0-16,-3 1 9 0,2 1 7 16,-1 3-15-16,-2-1 24 0,0-2-25 0,0 4-13 15,-4 1 13-15,1-4-20 0,-6 4 53 16,4-3-30-16,-7 0-3 0,2 3 0 15,2-5 3-15,-6 6 10 0,5-3-11 16,-1 1 50-16,0 2-32 0,4 0 1 16,0-1-21-16,1 1-4 0,7 2 4 15,-1 0 0-15,2 0-9 0,3 0 7 16,2 0-24-16,-4 0-13 0,0 2 0 16,0 3 13-16,-1 2 23 0,-2-1-20 15,1 2 4-15,1-1 17 0,-2 4 2 0,-2-2 0 16,3 0-19-16,-6 1-4 0,4 1 23 15,1-1-23-15,-4 1-29 0,2-1 20 16,0 1-14-16,-2 2 7 0,3 5 16 16,-6-3-84-16,4 2-1 0,-4 1-117 15,6 4 7-15,-1-6-17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4:08.933"/>
    </inkml:context>
    <inkml:brush xml:id="br0">
      <inkml:brushProperty name="width" value="0.05292" units="cm"/>
      <inkml:brushProperty name="height" value="0.05292" units="cm"/>
      <inkml:brushProperty name="color" value="#FF0000"/>
    </inkml:brush>
  </inkml:definitions>
  <inkml:trace contextRef="#ctx0" brushRef="#br0">13884 5977 199 0,'0'-2'166'0,"0"0"-140"0,0 0-26 15,0 0-3-15,0-1 3 0,0 3 23 16,0 0 9-16,0 0-5 0,0 0-26 16,0 0 18-16,0-3-6 0,0 3-12 15,0 0-1-15,0 0-1 0,0 0-2 0,0 0 1 16,0 0 2-16,0 0 1 0,0 0 1 15,0 0 1-15,0 0-3 0,0 0-1 16,0 0-15-16,0 0-7 0,0 0-3 16,0 0-10-16,0 0-9 0,0 0 9 15,0 0 23-15,0 0 13 0,0 0 1 16,0 0 15-16,0 0 7 0,0 0 19 16,0 0 43-16,0 0 13 0,0 0 6 15,0 0-16-15,0 0 13 0,2 0-3 0,-2 0-30 16,0 0-12-16,0 0-7 0,0 0-14 15,0 0-5-15,0 0-14 0,0 0-13 16,0 0-1-16,0 0 1 0,0 0-2 16,0 0-1-16,0 0 0 0,0 0 0 15,0 0 0-15,0 0 2 0,0 0 14 16,0 0 0-16,0 0 11 0,0 0-5 0,0 0-2 16,0 0-1-16,0 0-2 0,0 0-14 15,0 0-1-15,0 0-1 0,0 0-1 16,0 0-2-16,0 0-1 0,0 0-13 15,0 0 12-15,0 0-15 0,0 0-1 16,0 0 1-16,0 0-4 0,0 0-3 16,0 0-4-16,0 0-9 0,0 0-13 15,0 0-32-15,0 0-17 0,0 0-20 0,0 0-26 16,0 0-45-16,0 3 107 0,0 2 30 16,0-1-131-16,0-1 39 0</inkml:trace>
  <inkml:trace contextRef="#ctx0" brushRef="#br0" timeOffset="3080.91">9455 3924 32 0,'0'0'26'0,"0"0"-4"16,0 0-18-16,0 0 22 0,0 0-7 15,0 0-15-15,0 0 64 0,0 0-55 16,0-29-13-16,0 23 43 0,0 3-27 15,0-1-16-15,0 4 52 0,0-4 36 0,0 3 3 16,3-1-29-16,-3 0-60 0,0 0 2 16,0 0 32-16,0 2 16 0,0 0 10 15,0-2 6-15,0 2-6 0,0 0-3 16,0 0-10-16,0 0 13 0,0 0-7 16,0 0-9-16,0-1-7 0,0 1-7 15,0-3-19-15,0 3-13 0,0 0-23 16,0 0-19-16,0 0-7 0,2 0-9 0,6 0-1 15,2 0 59-15,8 0 39 0,10-4-13 16,5 1 3-16,12 0-9 0,4 0 0 16,0 2-19-16,-1-2-1 0,-1 0 0 15,4 2 0-15,0 1 0 0,0-2 13 16,5 0-13-16,-8 1 2 0,3 1 1 16,-5-3-1-16,-3 3-1 0,-1 0-2 0,-2 0-11 15,1 0 11-15,-3-2 1 16,2-1 12-16,-1 3-9 0,-3-4 10 0,0 0-10 15,0 0 10-15,5-1 3 0,1-2 16 16,2-2 4-16,5 0-10 0,3-4-6 16,-4 1-17-16,3-1 13 0,7-1-3 15,-1 1 0-15,3 1-13 0,-3 3-1 16,-5 1 1-16,0-1 1 0,-5 1 1 16,-3 2-2-16,1 0-2 0,-7 3 2 15,-8-3 2-15,-10 3 0 0,-4 1-2 0,-6 2 0 16,1 0-26-16,-3 0 22 15,3 0 1-15,-5 0-23 0,-1 0 24 0,-3 0-34 16,0 0 13-16,-2 2-3 0,0 3-26 16,0 1-59-16,0 3-39 0,-2 3-136 15,-5-3-106-15</inkml:trace>
  <inkml:trace contextRef="#ctx0" brushRef="#br0" timeOffset="21793.77">15196 15366 86 0,'-5'2'111'16,"5"0"-7"-16,-2-2 7 0,2 0-43 15,0 0-35-15,0 0-17 0,0 0-12 16,0 0 18-16,0 0 5 0,0 0-8 15,0 0 4-15,0 0-4 0,0 0 14 0,0 0 6 16,0 0 10-16,0 0 13 0,0 0 16 16,0 0-3-16,0 0-16 0,0 0-17 15,0 0-9-15,0 0-4 0,0 0-6 16,0 0-4-16,0 0 1 0,0 0-8 16,0-2-12-16,2 0-3 0,1-2-17 15,-1-1 1-15,5-1-4 0,-3-2 10 16,0-1 12-16,0 2-2 0,0-2 3 0,3-1-1 15,-1 1 1-15,0-3 0 16,3-1 30-16,0 0-1 0,-1 0 10 0,0-5-26 16,6 1-10-16,-4-2 59 0,-2 4-32 15,2-5 5-15,2 5-9 0,-2-3-9 16,-2 4-15-16,1-3 40 0,2 1-42 16,-3 0 0-16,1 4 36 0,-1-5-36 15,0 5 0-15,2-5-3 0,-2 3-7 16,-2-3 7-16,0 4 3 0,2-3-2 15,2 1 2-15,-4-2-3 0,2 0-3 0,-2 0 6 16,3-3 13-16,0 2-13 0,-1-2-23 16,1-1 23-16,-1 0-26 0,0 0 23 15,4-3-7-15,-2 4-32 0,-2-3 42 16,0 3-49-16,4-1 26 0,-2-1 7 16,-2 3-40-16,1 0 55 0,2-1 1 15,-1 4-1-15,-1-1 0 0,-1-1 1 16,0 1 46-16,4 0-46 0,-4 2 13 15,0-3-26-15,0 0 3 0,4 4 10 16,-4-1-13-16,0 0 39 0,1-3 3 0,2 1-3 16,-1 0-9-16,1-3 2 15,-1 2-16-15,3-2 1 0,0 1 32 0,-3 1-17 16,6-1-19-16,-6 1-11 0,0-1 11 16,3 0 1-16,0 2 0 0,-2 0 29 15,-1 1-30-15,1 1 3 0,0 0-3 16,-1-2 16-16,0-1-3 0,4 1-26 15,-4 2 10-15,0-2 3 0,4 0 22 0,-4 1-22 16,3-1 0-16,-1-3 6 0,1 3-3 16,0-3-3-16,-1-2 0 0,2 1 13 15,-2 1-13-15,3-2-13 0,0 1 13 16,-2-2 10-16,1 2 71 0,-1 0-81 16,0 0-1-16,-1 3-31 0,4-4 19 15,-6 3 0-15,5-1 12 0,-2-2-25 16,-1-2 9-16,1 4 16 0,2-3-41 0,-4 0 42 15,3-1 1-15,2 0-1 0,-2 0-1 16,4 0-22-16,-4 2-3 0,1-2 20 16,2 2-4-16,-4-2-3 0,1 2-10 15,2 1 23-15,-4 1 15 0,-2-2-12 16,4 3-3-16,-2 0 0 0,1 2 0 16,0-3-3-16,2 4 2 0,-3-1-15 0,4-3 3 15,-4 3 11-15,0 1 2 16,2-1 1-16,0-2 0 0,-1 1 0 0,4-2 19 15,-2-1-20-15,2-1 26 0,0-2-24 16,-3 3 0-16,4-1 0 0,-6 0 1 16,6 1 56-16,-4 1-59 0,-1 0-12 15,2 1 10-15,0 2-15 0,-3-2 14 16,4 0-10-16,-2-3 0 0,-1 2 0 0,2 1-13 16,0-3-13-16,2 2-10 15,0-2 20-15,-1 1-26 0,4 2 55 0,-4-2-4 16,4 3 4-16,-3-4-2 0,4 1-11 15,-2 1 13-15,1-4 26 0,-2 2-3 16,2-2-23-16,-4 2 7 0,1 5-7 16,3-5 32-16,-6 6-32 0,4-4 0 15,-2 3 0-15,4-3-1 0,-2 3-39 16,2-1 40-16,-1 0 11 0,2 1-11 16,-4-2-2-16,0 1-1 0,2 1-47 0,-4-1 48 15,2 2 1-15,-4-3-57 16,1 1 58-16,2-1 52 0,-4 2-49 0,0-1 49 15,2 2-10-15,-6 3 7 0,0-1-19 16,1 2 9-16,0-1-39 0,-1 2-10 16,3-1 10-16,-3 2 1 0,0-3 2 15,1 2-3-15,0 2-15 0,-1-4 1 16,0 4 12-16,4-2 1 0,-4-1 1 16,2 3 9-16,-1-3-9 0,2 3-13 15,-1-3 13-15,-1 3 1 0,-3 0 3 0,0 2-4 16,3 2 16-16,-3-3-14 15,-1 4-2-15,1-4-2 0,0 3 2 0,0-1 29 16,-2 1-28-16,4 0-1 0,-6 3 26 16,2-4-9-16,-2 1-4 0,2 1-13 15,0-1-24-15,0-1 24 0,-2 3 19 16,2-1 11-16,-4 4-30 0,3-2-1 16,-3 2-3-16,0 0 1 0,0 0 1 15,0 0 2-15,0 0 2 0,0 0 18 16,0 0-4-16,0 0 0 0,0 0 0 0,0 0-3 15,0 0 0-15,0 0 4 0,0 0-14 16,0 0 23-16,0 0-10 0,0 0-13 16,0 0 0-16,0 0-3 0,0 0-4 15,0 0-15-15,0 0-4 0,0 0 4 16,0 0-1-16,0 0-3 0,0 0 4 16,0 0 2-16,0 0-15 0,0 0-14 0,0 0-6 15,0 0-10-15,0 0-9 0,0 0-7 16,0 0-20-16,0 0-23 0,-5 2-78 15,1 2-25-15,-2-3-47 0,21-8 60 16</inkml:trace>
  <inkml:trace contextRef="#ctx0" brushRef="#br0" timeOffset="128200.77">8436 5908 116 0,'0'0'154'0,"0"0"-125"0,0 0 95 0,0 0-92 16,0 0-19-16,0 0 40 0,-2-22 25 16,0 19-3-16,2-1 10 0,-2 0-20 15,2 0 16-15,-2-1-64 0,2 1 9 16,0-4-13-16,-2 3 29 0,2-2-3 15,0 0 2-15,0-3-41 0,0 1 0 16,0-1 19-16,0 0-18 0,4-1-2 16,0 0 17-16,3 0-32 0,1-2 16 0,-1-3 0 15,-1 3-10-15,2-4 13 0,-2 5-6 16,6-5 3-16,-6 1 0 0,2 3-16 16,-2-1 15-16,-2 3 1 0,1 3-13 15,-3 3 13-15,1 0 1 0,-3 5 2 16,0 0-3-16,0 0-18 0,0 0-21 15,0 0-23-15,0 0-30 0,0 0 27 16,2 5 49-16,0 0 13 0,0 2-14 16,2 0 15-16,-2-2 4 0,4 1-1 15,-2-2 48-15,5 3 0 0,0-5 29 0,-1 0-19 16,5 1 36-16,-1-3-37 0,4 0-2 16,-2 0-14-16,4-5 0 0,-2-2-3 15,1-3-3-15,0 1-33 0,-2 0 10 16,2-4 13-16,-6 5-26 0,1-4 3 15,-1 3 10-15,2-3-13 0,-7 2 0 16,2 3-10-16,-3-1-42 0,-1 0 31 0,-2 3 19 16,0-1-33-16,1 2 33 0,-3 4 1 15,2-1-38-15,0 1-20 0,0 0-22 16,4 1-1-16,3 9 20 0,1 3 20 16,8 7 42-16,2 8 52 0,6 7 49 15,0-4-88-15,-7-4 17 0,-5-10 15 16,-3-3-12-16,2-2-7 0,1 1 0 15,2-2 6-15,-4-1 4 0,-1-5 3 16,0-2-6-16,-3-3 22 0,-4 0 7 16,3 0 0-16,-1-3 6 0,2-7-13 0,1-4-9 15,2-1-33-15,-1-4-13 0,2-3-14 16,2 1-15-16,-4 2-14 0,-2 0 42 16,4 3-80-16,-6 3 35 0,-2 2-12 15,0 7-1-15,0 1 27 0,-1 3-53 16,1 0-16-16,0 3 36 0,2 6 13 15,3 13 50-15,2 8-2 0,3 10 4 16,6 4 0-16,3-3 35 0,11-8-35 16,8-5-120-16,14-10-115 0,-14-6-176 15</inkml:trace>
  <inkml:trace contextRef="#ctx0" brushRef="#br0" timeOffset="129606.77">14362 5905 308 0,'0'0'388'0,"0"0"-225"16,0 0-43-16,0 0-6 0,0 0 10 15,0 0-65-15,0 0-7 0,0 0-3 16,19-105-17-16,-11 87 10 0,2 1-3 16,2-3-35-16,-2-1 15 0,2 1 47 15,2-2-66-15,-4 1 0 0,1 0 17 16,-1 1 10-16,1-2-27 0,-2 1-18 15,-1 3 16-15,0-4-9 0,1 3 11 0,0 0 7 16,-3 2 9-16,-2 2-16 0,0 3 0 16,-2 4-69-16,0 2 68 0,-2 4 1 15,0 2-56-15,0 0-22 0,2 0-19 16,0 2-14-16,3 7 62 0,2 4 46 16,-3 2-20-16,0 3 23 0,0 2-16 15,-2 3-17-15,2-3 33 0,-1 2 16 0,1-3-13 16,0 1-3-16,3-6 0 0,-1-2-2 15,0-2 1-15,-1 0 2 0,1-7 15 16,-2 3-13-16,2-4 16 16,-2-1 4-16,3 1 26 0,2-2-16 0,-3 0 19 15,4 0-29-15,2 0 12 0,-2-2-18 16,0-3 15-16,-1-2-9 0,4 2 3 16,-5-3-6-16,-1 4-1 0,-1-5 4 0,0 1 9 15,-2 1-32-15,0 2 18 16,1 1-18-16,-5 1-20 0,2 2 20 0,-2 1-29 15,0 0-36-15,0 0-26 0,0 0-46 16,3 8 26-16,1 1 95 0,2 6 3 16,0 2 13-16,2 2 0 0,2 3 0 15,0-3 0-15,0-1 25 0,3 0-24 16,2-3 24-16,-4-2-12 0,3-2 16 16,0-4-3-16,-4-4 56 0,-2 0-53 15,0-1 7-15,4-2-7 0,-4 0 46 16,2-2-7-16,1-7 4 0,4 2-59 0,-2-4-3 15,-1 3-10-15,4-1-33 0,-6-1 31 16,2 5 1-16,4-2-76 0,-4 5-11 16,3 2 10-16,0 0 13 0,2 0 6 15,0 12-9-15,0 3 22 0,7 6-94 16,1 8-42-16,5 5-180 0,-5-3-47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5:51.347"/>
    </inkml:context>
    <inkml:brush xml:id="br0">
      <inkml:brushProperty name="width" value="0.05292" units="cm"/>
      <inkml:brushProperty name="height" value="0.05292" units="cm"/>
      <inkml:brushProperty name="color" value="#FF0000"/>
    </inkml:brush>
  </inkml:definitions>
  <inkml:trace contextRef="#ctx0" brushRef="#br0">19036 6039 48 0,'-2'-1'42'0,"0"-3"7"0,0 0 95 0,0-2-20 15,-2 3-33-15,2-1-68 0,-3-2-4 16,1-1 112-16,0 0-47 0,2 3 17 15,0-1-45-15,0 1-1 0,-3 0-16 16,3 1-26-16,0 1-12 0,0 0-1 16,0 0 0-16,2 2-14 0,0 0 13 15,-3 0 1-15,3-2 1 0,0 2-1 16,-2 0-1-16,2 0 1 0,0 0 1 0,0-3 0 16,0 3 1-16,-2 0-1 0,2 0 1 15,0 0 11-15,-2-3-13 0,2 3-19 16,-2-2 19-16,2 2 4 0,0-2 15 15,0 1 4-15,0 1 10 0,0 0-14 16,0 0-19-16,0 0-3 0,8 0-26 16,5 0-17-16,4 0-26 0,4 1 60 15,11 6 12-15,13-2 20 0,8 2-18 0,4-1 18 16,-4-4-20-16,1 0 13 16,-3-2 9-16,-1 0-9 0,6 0-9 15,-5-4 45-15,-5-2 12 0,3 3-2 0,-2-3-23 16,4 0-23-16,0 1 29 0,-1 0-16 15,2 1 3-15,-5-1-28 0,-3 1 0 16,3 0 12-16,-1 2 4 0,1 0-17 16,-2 2 0-16,-2-1-2 0,-5 1-1 15,-5-2-10-15,-3 2 13 0,-6 0 1 16,-10-2-1-16,-1 2-2 0,4 0-2 16,-4 0-15-16,4 0-17 0,-4 0-16 0,-5 0 0 15,-2 0-30-15,-4 0-22 0,0 0-46 16,-2 0-72-16,0 0-74 0,-2 0-14 15</inkml:trace>
  <inkml:trace contextRef="#ctx0" brushRef="#br0" timeOffset="1155.08">19514 4889 108 0,'0'0'185'0,"0"0"-74"16,0 0-81-16,0 0 12 0,0 0 23 15,0 0-3-15,0 0-13 0,0 0-19 16,0 0-11-16,0 0-19 0,-6-9 0 16,10 9-33-16,0 0-25 0,5 0-17 15,-1 0 0-15,3 0 75 0,1 0 3 0,10 2 17 16,4 0-4-16,7 1-3 0,19 1 111 16,4 1-46-16,7-5-16 0,2 0 16 15,3 0-13-15,4 0 56 0,3 0-82 16,-1 0-16-16,-2-5 13 0,-2 3 42 15,-6 2-78-15,-7 0 3 0,-11 0-3 16,-3 0 0-16,-5 0-1 0,-8 0-18 0,-11 0 19 16,-4 0 3-16,-5 0-3 15,1 0 2-15,2 0-1 0,-2 0-1 0,-5 0 0 16,-4 2-21-16,0-2 21 0,-2 2 30 16,0-2-1-16,0 0-6 0,0 0-4 15,0 0 17-15,0 0 0 0,-4 0-7 16,-4 0-29-16,-3-4-29 0,-4-1-20 0,-2 1 23 15,-5-2-3-15,2-1-4 0,-6 1 31 16,1 0-21-16,-1 1-6 16,-2 0-17-16,6 1 30 0,-2 2 3 0,0-1 15 15,3-1-4-15,2 2-9 0,2 0 11 16,5 0 3-16,-2 2 30 0,8-2-32 16,2 1 25-16,4 1 3 0,0 0-29 15,0 0-9-15,2 0-24 0,4 0-9 16,6 0-10-16,2 0 29 0,10 0 23 15,9 5 19-15,9 1-15 0,-1-1 22 16,-11-1-10-16,-7 1-16 0,-10-3 0 0,1 1 1 16,2-1 28-16,-2 4-12 15,0-4-17-15,-4 3-26 0,-4 1 3 0,-2 0 23 16,-2-1-49-16,1 3 20 0,-3 2 4 16,0 1 25-16,0-1 29 0,-9 5 52 15,-3 0-38-15,-6 1 35 0,2-1-36 16,-6 0-12-16,3 1 5 0,-4-3 5 15,4-4-24-15,-3 3 20 0,4-1-36 0,-6-1 0 16,3-3-66-16,0 3-113 16,-3-3-179-16,7 0-216 0</inkml:trace>
  <inkml:trace contextRef="#ctx0" brushRef="#br0" timeOffset="2392.73">20427 4009 102 0,'0'0'98'0,"0"0"45"0,0 0-48 16,0 0 75-16,0 0-33 0,0 0-36 15,0 0-20-15,0 0 14 0,0 0-21 0,0 0-57 16,36-13-17-16,0 13 0 0,17-5 13 15,13 3 49-15,2 2-4 0,0 0-48 16,-4 0-10-16,-1 0-2 0,3 0 2 16,2 2 22-16,-5 3-22 0,4 0 0 15,-7-3-3-15,-4 4 1 0,-5-5-11 16,1 2 13-16,-10 0 12 0,-9-1-12 16,1 0-1-16,-6 0 1 0,-9-2 2 15,-4 0-1-15,-6 0 3 0,-1 0-3 0,0 0 12 16,-1 0-12-16,-4 0 15 15,-1 0 17-15,-2 0 15 0,0 0 8 16,0 0 9-16,0-2-26 0,-2-2-39 0,-3-2-13 16,-4-1 0-16,1-3 1 0,0 1 12 15,-3 1 16-15,-2-4-16 0,0 5-1 16,-1-2-30-16,-4-1 30 0,4 0 0 16,-6 0-22-16,6 1 23 0,-5 2 0 15,-1 0-19-15,4 0-7 0,-4 1 23 16,2 1 1-16,-2-1-1 0,8 4-17 15,-3-1 17-15,2 0 6 0,4 3-4 0,3 0 1 16,2-1-20-16,2 1 20 0,2 0 3 16,0 0-2-16,0 0-1 0,0 0 0 15,-2 0 0-15,2 0 3 0,-2 0 10 16,2 0 3-16,-2-3 4 0,-3 2-19 16,3-1 2-16,-1 2 20 0,1 0 0 0,2-3-20 15,-2 3 52-15,2 0 10 16,0-2-22-16,0 2-43 0,4 0-14 0,6 0-16 15,6 0-71-15,14 2 66 0,15 4 35 16,3 4 19-16,-1-2 18 0,-5 3-37 16,-8-3-13-16,-6 0-16 0,-9 0 12 15,-4-3 4-15,-4 1 12 0,-1 1-15 16,1 2-36-16,0 2 36 0,-5-4-1 0,-6 4 1 16,0-3 3-16,-6 4 13 15,-18 1 23-15,-20 6 22 0,-18 6 50 0,-8 1-79 16,0 3 17-16,8-4-33 15,11 1-30-15,5 0-77 0,1-1-36 0,5-1-72 16,8-5-196-16,11-6-104 0</inkml:trace>
  <inkml:trace contextRef="#ctx0" brushRef="#br0" timeOffset="3470.49">20247 5849 474 0,'0'0'248'0,"0"0"-4"15,0 0-65-15,0 0-19 0,0 0-101 16,0 0-11-16,0 0 40 0,0 0 3 0,0 0-19 16,-28-27-23-16,28 27 3 0,0 0-13 15,0 0-17-15,0 0-18 0,0 0-4 16,0 0-1-16,0 0-19 0,0 0 4 15,0 0-4-15,0 0 4 0,0 0-3 16,0 0-4-16,0 0-3 0,0 0-3 16,0 0-7-16,0 0-7 0,2 0-15 15,2 0-14-15,0 0-12 0,3 3 84 0,6 5 3 16,4 1-2-16,6 6 1 16,8-1 21-16,8 3-7 0,-1 0-16 0,-6-1 0 15,-6-8 4-15,-14-1-4 0,4 1-15 16,-2 1 2-16,-1 1 10 0,4 4-23 15,-6-3-16-15,-5 3 40 0,-2-1 1 16,-4-4-17-16,0 5 18 0,0-2 39 16,-17 5-9-16,-13 3 44 0,-12 6 53 15,-7 2-52-15,0-5-13 0,6-2-62 16,14-3 0-16,1-4 1 0,7-2-14 0,6-3 13 16,1-1-101-16,-2 4-114 15,2-4-3-15,1 3-179 0,2-4-272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6:48.023"/>
    </inkml:context>
    <inkml:brush xml:id="br0">
      <inkml:brushProperty name="width" value="0.05292" units="cm"/>
      <inkml:brushProperty name="height" value="0.05292" units="cm"/>
      <inkml:brushProperty name="color" value="#FF0000"/>
    </inkml:brush>
  </inkml:definitions>
  <inkml:trace contextRef="#ctx0" brushRef="#br0">18990 13100 10 0,'0'-2'62'16,"0"-2"-13"-16,0 2 0 0,0 0-4 15,0 2-15-15,0-1-1 0,0 1-3 16,0-2 3-16,0-1 27 0,0 3 6 0,0-1-17 15,0 1 60-15,0-3-37 0,0 2-19 16,0-1-13-16,-3 0-33 0,1-1 30 16,2 3 29-16,0 0-13 0,-2-2-27 15,2-1-19-15,0 3 10 0,0-2 3 16,0 2 3-16,0 0 8 0,0 0-11 16,0 0-15-16,0 0-1 0,0-2-13 15,2 2 13-15,5 0 2 0,4-2 34 16,3 0 6-16,1 2 4 0,7-1-14 15,2 1-30-15,11 0-2 0,16-3 32 0,6 2-9 16,5-1-7-16,3-4 10 16,4 1 17-16,3-2 5 0,-3 2 8 0,-3-3 6 15,-3 6-30-15,-9 0-32 0,-5 2 2 16,-3 0-5-16,-5 2 4 0,-5 3-2 16,-4-3-21-16,-8 1-36 0,-6-1 6 15,0-2 26-15,-4 0 22 0,3 0 4 0,5 0-9 16,-2 0 8-16,4 0 2 15,-2 0 1-15,-6 0-2 0,1-2 0 0,-1-1 0 16,-2 3 0-16,-4 0-1 0,4 0-58 16,-2 0-32-16,-1 0-10 0,0 0-78 15,-1 0-124-15,1 0 6 0</inkml:trace>
  <inkml:trace contextRef="#ctx0" brushRef="#br0" timeOffset="1377.16">18971 13654 7 0,'0'0'55'0,"0"0"7"15,0 0 10-15,0 0 6 0,0 0 7 16,0 0-27-16,0 0-18 0,0 0-14 15,0 0-10-15,0 0 0 0,-4 0 1 16,2 0 12-16,2 0 3 0,0 0 11 16,0 0-4-16,0 0 0 0,0 0 7 15,0 0 9-15,0 0-3 0,0 0-6 16,0 0-7-16,0 0-6 0,0 0-11 16,-2 0-5-16,2 0-15 0,0 0-1 0,-3 0-1 15,3 0 0-15,-2 0-2 0,-1 0-11 16,1 0 10-16,-2 0-37 0,2 0 40 15,0 0 0-15,-2 0-29 0,2 1 29 16,2-1 2-16,-2 0 37 0,2 0-35 16,-2 0-1-16,0 0 10 0,0 0-13 15,0 0-2-15,-1 3 2 0,3-3 23 16,-2 0 32-16,2 0-22 0,0 0-20 0,-2 0-11 16,2 0-1-16,-3 0 1 0,3 0 14 15,0 0 14-15,0 0-8 0,0 0-9 16,0 0 0-16,0 0 4 0,0 0 2 15,0 0 1-15,0 0-7 0,0 0-12 16,0 0 15-16,0 0 7 0,0 0-3 16,0 0-7-16,0 0-12 0,0 0 0 15,0 0-1-15,0 0-2 0,0 0-21 16,0 0-7-16,0 0 8 0,7 0 5 16,0 1 17-16,3 1 23 0,5 2 19 0,4 1-12 15,9-3-7-15,12 1-1 0,11-1 40 16,8-2-60-16,7 0 67 0,-2 0-24 15,-3-2-32-15,8-3 69 0,-4-2-30 16,3 2-20-16,-4 1 14 0,-7 2-14 16,-1 0-7-16,-6 2-25 0,-3 0-1 15,-3 0 0-15,-3 2-12 0,-7 1-7 16,-8 3 1-16,-8-4 19 0,-3 0-2 0,-2 0-20 16,0 1 22-16,-3-3 1 15,1 2 0-15,-2-2-1 0,-3 0 0 0,-2 0 2 16,-4 0 2-16,2 0-2 0,-2 0 0 15,0 0-2-15,2 0-2 0,0 0-11 16,0 0 0-16,2 0 13 0,4 0-69 16,-4 3-90-16,0 1 3 0,-2 0-52 15,-2 0-8-15,0 5-214 0,0-4-110 16,-28-34 540-16</inkml:trace>
  <inkml:trace contextRef="#ctx0" brushRef="#br0" timeOffset="14495.82">10916 10865 116 0,'0'-5'121'0,"0"-1"45"0,0 3-97 16,0-3-14-16,-2 3 79 0,2-2-46 15,0 2-85-15,0 1 53 0,-3 0 5 16,3-1-5-16,0 2-14 0,-2-1-9 16,2 2-7-16,-2-2 6 0,2 2 11 15,0-3-4-15,-2 3-23 0,2 0-16 16,-2-1-13-16,2 1 0 0,-2 0-3 0,2 0 3 15,0 0 0-15,0 0 10 0,0 0-1 16,0 0 4-16,0 0 1 0,0 0 25 16,0 0 7-16,0 0 0 0,0 0-7 15,0 0-7-15,0 0-17 0,0 0 11 16,0 0-9-16,0 0-4 0,2 0-12 16,2 0-5-16,5-1-8 0,2-2 25 15,1 1 39-15,3 0-25 0,4 2-14 16,0-3-7-16,3 3 4 0,-1 0 3 15,2 0-2-15,3 0-1 0,-3 0 2 0,5 0-12 16,0 3-6-16,-3-1 19 0,2 3 32 16,-1-4-32-16,-1 0-2 0,3 2 2 15,-5-1-13-15,-1 0 16 0,-2-2-6 16,-2 0 6-16,-2 1 10 0,2-1-13 16,-6 0-3-16,1 0 3 0,2 0-3 15,-2 0 0-15,-1 3 3 0,1-3 0 16,0 0 1-16,-1 0 1 0,6 0-2 0,-2 0 1 15,4 0 0-15,1 0 32 0,3-4-17 16,-4 2-16-16,4 0 10 0,2-1-11 16,-5 3 1-16,0 0-13 0,0 0 13 15,1 0-20-15,-4 0 20 0,4 0-1 16,-3 0-12-16,2 5 13 0,-4-3 1 16,5 2 0-16,-6 0-1 0,6-2-2 15,-8-1 2-15,3 4 0 0,3-4-1 0,-6 3 1 16,4-2 0-16,-2 0 0 15,2 0 1-15,-2-2 25 0,3 0-26 0,3 0 13 16,1 0-13-16,-2 0 3 0,7 0 1 16,4 0-4-16,3-2 0 0,3-2 11 15,-6-1 8-15,-8-1-19 0,-9 4-2 16,2-2-2-16,-2 0 3 0,1 0 1 16,6-1 3-16,-5 0-2 0,2 3-1 15,-4-1 0-15,0 1-16 0,-2 0 16 16,-5 0 2-16,0 2-2 0,-4-2-3 0,1 2-19 15,-2 0 19-15,-1 0-10 0,-2 0-3 16,0 0-20-16,0 0-52 0,0 0-9 16,0 4 9-16,-2 3-95 0,-10 5 1 15,0 0-34-15,4-3-125 0</inkml:trace>
  <inkml:trace contextRef="#ctx0" brushRef="#br0" timeOffset="15898.21">11060 11453 183 0,'0'0'172'0,"0"0"-103"16,0 0-7-16,0 0 0 0,0 0-20 15,0 0 17-15,0 0-33 0,0 0-26 16,0 0 0-16,7-11 1 0,-7 11 15 16,0 0 4-16,0 0-7 0,0 0-10 15,0 0 10-15,0 0-9 0,0 0 15 0,0 0-6 16,0 0-13-16,0 0-2 0,0 0-11 16,0 0 0-16,0 0-3 0,0 0-7 15,4 0 23-15,2 0 43 0,3 0 22 16,2 0-16-16,1 0 33 0,6-3-59 15,-2 1 9-15,1 2 1 0,-2-1-30 16,2-1 39-16,0 2-39 0,-2 0-1 16,-1 0-2-16,2 0 23 0,-2 0-23 15,2 0 0-15,-2 0 19 0,3 0-19 16,2 0 1-16,0 0 15 0,3 0-3 0,-4-2 43 16,4 0-56-16,-3-1 23 0,4 2-10 15,-2 0 3-15,3-2-3 0,0 0-13 16,-2 3 3-16,2 0-3 0,-3-1-1 15,1 1 0-15,-2 0 0 0,0 0-18 16,1 0 16-16,-2 0 3 0,-2 1 1 16,5 2-1-16,-6-3 26 0,6 3-26 15,-2-3 1-15,2 0-3 0,-1 1 2 0,3-1 0 16,-1 0 0-16,0 0 13 16,-1 0-12-16,-1 0-2 0,0 0 2 0,-4 0 27 15,5 0-28-15,-6 0 0 0,4 0 0 16,-6 0 0-16,3 0 9 0,0-1-9 15,-2-2 10-15,2 0 6 0,-4 2-6 16,-1-3-8-16,6 2 18 0,-6 0-17 16,1-1 23-16,4 1-16 0,-4 0-10 15,1 2-11-15,2-2 11 0,-6 2 2 16,2 0 0-16,2 0 5 0,-6 0-7 0,2-2 0 16,1 2-2-16,0 0 2 0,-3 0 2 15,3 0 17-15,-3 0-19 0,5 0 3 16,-4 0 16-16,-3 0-19 0,2-2-1 15,-2 2 1-15,2 0 0 0,-2-1 1 16,-2 1 10-16,0 0-11 0,2 0-1 16,-4 0 1-16,3 0-3 0,-3 0-7 15,0 0 8-15,2 0-34 0,1 0-78 0,-3 1 49 16,0 5-72-16,0 1-140 0,-2 1-153 16,0-1 21-16</inkml:trace>
  <inkml:trace contextRef="#ctx0" brushRef="#br0" timeOffset="46914.6">15016 12441 54 0,'-2'-7'186'16,"-3"2"-78"-16,3-3-20 0,-2 3-65 15,-1-1 81-15,3 0-49 0,0 2-53 0,-2 1 0 16,2-1 24-16,-2 0 23 0,2-2-49 16,-1 3 0-16,-1-4 0 0,2 5 16 15,-2-3 33-15,0 2 8 0,2-2-57 16,-1 1-3-16,1 3 2 0,0-1-1 16,0-1 0-16,0 2-24 0,-1 1 6 15,1-2 4-15,0 2 16 0,0-2-2 16,0 0 2-16,0 0 0 0,2 0 0 15,-2 2 0-15,0-3 0 0,-2 1 6 16,0-3-5-16,0 4-1 0,-4-3 2 0,2 0 47 16,2 0-16-16,-2 0 9 0,0 1-6 15,-3-1-36-15,-2 0-23 0,1-2 10 16,-3 3 12-16,0-1 1 0,-2 0-3 16,1 1 3-16,-6-3 13 0,4 4-13 15,-4-3 0-15,-1 3 0 0,-2 2 23 16,2 0-20-16,-5 0 20 0,0 0 13 15,3 0-17-15,-2 0-18 0,4 4 55 0,-3 1-38 16,5 6-18-16,0-2-3 0,2 3-23 16,0 1-20-16,2 3 46 0,-2 1-13 15,4 0 13-15,3-2 0 0,0 0-36 16,-2 3 36-16,4-3 11 0,2-2-11 16,-1 3-6-16,-1-1-7 0,-1-1 15 15,-1 1-2-15,1-1 16 0,-1-2-16 16,-4 4 20-16,4-1-1 0,0 0-19 15,-1 0 0-15,0-1-13 0,1-1 12 16,4-1 1-16,-3-1 13 0,2 1-12 0,3-1 22 16,2-2-23-16,2 3 3 0,0 0-22 15,0 3 35-15,0-1-16 0,2 3 0 16,2-2 3-16,5 2 30 0,0 0-10 16,-3 0-4-16,2 0 7 0,3 1 23 15,0-1-16-15,-1 1-17 0,3 4 10 16,2-1-26-16,-3 0 23 0,1 0-23 0,2 2 3 15,0-4 13-15,-3 1 1 0,4 0-15 16,-4-3 0-16,1 0 21 0,0-1-21 16,-1-1 18-16,-1-1-18 0,2-3 0 15,0-1-1-15,-1-1 22 0,4 0-21 16,-2-2 11-16,6 1 16 0,2-1-25 16,13 3 9-16,5-3 19 0,2 0-19 15,3 0-15-15,-5-2 2 0,-2 0 0 16,-1 0 2-16,1-3 14 0,-4 3-16 15,0-1 0-15,-5 0 4 0,-3-4-4 0,-4 2-12 16,-8-2 12-16,1 0 2 0,2 0-2 16,0 0 45-16,2-2-28 0,-2-2-8 15,-3-5-9-15,6 2 46 0,-1 0 16 16,2-6 19-16,2-1-32 0,1 0 9 16,2-4-54-16,-6 3 21 0,4-1-25 15,-7 1 23-15,0 1 3 0,-2 3-23 16,-1-2 14-16,4 1-4 0,-8 1-13 0,5 0-4 15,-2-3 4-15,-3 2 26 0,1-1 20 16,2-2-46-16,-2-1 0 0,-3 3 16 16,-2 0 0-16,0 0 7 0,1-1-22 15,-4 1 44-15,1 2-32 0,-4-6 33 16,2 2-46-16,-2 1 3 0,0-3 33 16,0-1 12-16,0-3-46 0,-4-8-2 15,-6-3-29-15,0-4-16 0,2 2 32 0,-3 1 13 16,0 6 3-16,1 3-3 0,-1 2-35 15,5 7 31-15,0 1-31 0,-6-3-8 16,0-2 8-16,2-1-14 0,-8 0 36 16,4-1-52-16,-3 2-22 0,-5 2-8 15,4-2 37-15,-6 3-37 0,2 1 34 16,2 2-73-16,-4 1 33 0,1 4-19 16,-3 3-66-16,-4 5-101 0,-6 0-88 15,-1 3 75-15</inkml:trace>
  <inkml:trace contextRef="#ctx0" brushRef="#br0" timeOffset="47215.78">14979 12416 296 0,'0'0'339'0,"0"0"-248"0,0 0-91 16,0 0-13-16,0 0-75 0,0 0-104 15,0 0-17-15,0 0 140 0,0 0 34 16,0 0-85-16</inkml:trace>
  <inkml:trace contextRef="#ctx0" brushRef="#br0" timeOffset="49828.16">14965 13052 16 0,'0'0'33'15,"0"0"6"-15,0 0-3 0,0 0-3 16,0 0 6-16,0 0-10 0,0 0-6 0,0 0-4 16,0 0 4-16,0 0 23 0,0 0 26 15,0 0-4-15,0 0 1 0,0 0 12 16,0 0-12-16,0 0-34 0,0 0-12 16,0 0 3-16,0 0-13 0,0 0-13 15,0 0 0-15,0 0-3 0,0 0-13 16,0 0 13-16,0 0-11 0,0 0 11 15,0 0-13-15,0 0 3 0,0 0 10 0,0 0-1 16,0 0 3-16,0 0 1 0,0 0 2 16,0 0 15-16,0 0-1 0,0 0-3 15,0 0 3-15,0 0-3 0,0 0 4 16,0 0 2-16,0 0 4 0,0 0-3 16,0 0-4-16,0 0-16 0,-2-4-15 15,2 0-8-15,0-3-6 0,0-1-1 16,0-2-94-16,0-1-19 0,0 0 32 15,0-6-10-15,0 3-3 0,0 1-44 16</inkml:trace>
  <inkml:trace contextRef="#ctx0" brushRef="#br0" timeOffset="80820.07">14508 7922 22 0,'-2'-3'81'16,"0"2"-51"-16,0-1-17 0,0 2 0 15,2-2-11-15,0 2-1 0,-2 0 0 16,2 0 0-16,-2 0-1 0,2-3 1 15,-3 3 16-15,1 0 12 0,2 0 0 16,-4 0-26-16,2-3 20 0,0 3 46 16,-3-2-14-16,3 0-41 0,-2 1-14 15,0-2 0-15,2 3-1 0,-3-1 11 16,3-1-23-16,-2 2 13 0,2 0-13 16,-2 0 10-16,2 0 1 0,-2 0-15 0,-3 0 4 15,4 0-10-15,-1 0 7 0,0 0 3 16,0 0 11-16,2 0-18 0,-2 0 4 15,2 2-7-15,-2-2 20 0,2 0 1 16,2 1 1-16,-2-1 0 0,-1 0 1 16,0 0 0-16,1 0 16 0,0 0 0 15,2 0-3-15,0 0-11 0,0 0-2 16,0 3-1-16,0-3-2 0,0 0-10 0,0 0 10 16,0 0-1-16,0 0-9 0,0 0-6 15,0 0-7-15,0 0-7 0,0 0 1 16,0 0-11-16,0 0-16 0,0 0 29 15</inkml:trace>
  <inkml:trace contextRef="#ctx0" brushRef="#br0" timeOffset="86131.9">14391 7839 52 0,'0'0'59'16,"0"0"-4"-16,0 0-16 0,0 0-37 0,0 0 1 15,0 0 39-15,0 0 59 0,0 0-39 16,-14-11-19-16,12 10 6 0,-1 1-49 16,1-3-4-16,0 1-6 0,2 0 10 15,-2 1 0-15,2 1 30 0,0-2-30 16,0 0-19-16,0-1 18 0,-2 2 2 16,2 1 9-16,0-1 13 0,0-2-21 15,-2 0 1-15,2 1 10 0,0 2-13 16,0-3-3-16,0 1 3 0,0 2 2 15,0 0 1-15,0 0-3 0,-3 0 0 0,3 0-3 16,0-2-10-16,0 2 11 0,0 0-1 16,0 0-13-16,0 0-4 0,0 0 7 15,0 0 10-15,0 0-10 0,-2 0 12 16,2 0 1-16,0 0 0 0,0 0 1 16,0 0 1-16,-2 0 1 0,2 0 10 15,0 0-10-15,0 0 10 0,-2 0-13 16,2 0-2-16,0 0-17 0,-2 0 2 0,2 0-9 15,0 0 0-15,-2 0 3 0,0 0 10 16,2 0 11-16,-2 2-11 0,-1 0 0 16,1 1 10-16,0-3-13 0,0 2 16 15,0 1 26-15,0 0-26 0,0-2-17 16,0 3 17-16,0-2 0 0,0 0 0 16,-3 1 0-16,3 2-13 0,0-4 11 15,-1 3-14-15,3-3 5 0,-2 4 11 0,0-2 1 16,2 1-1-16,-2 0-1 0,2 0-2 15,-2-1 3-15,0-2-1 0,2 0-1 16,0 1-1-16,0 1 0 0,-2-3 3 16,2 0 16-16,0 2 40 0,0-2 19 15,-2 0-26-15,2 0-7 0,0 0 4 0,0 0-1 16,0 0-6-16,-2 0-6 16,2 0-13-16,-2 0-18 0,2 3-2 0,-2-3 0 15,-2 2 0-15,2 2 23 0,-6 0-23 16,4-3-13-16,0 3-7 0,0-2 20 15,0 0 0-15,2 2-1 0,0-2 0 16,0 0-2-16,0 2-24 0,2 0 27 16,-3-1-13-16,1 2 10 0,-2-2-10 15,2 1 16-15,-3 0-6 0,3 2 6 16,-2-3 23-16,2 1-26 0,0 0-39 0,-2 0 39 16,-1-2 3-16,3 2 19 15,-4 1-21-15,0 1 32 0,-1-1-33 0,1 2 2 16,-1-2-2-16,1 1 0 0,2 0-13 15,0-1 0-15,0 1 13 0,0-3 2 16,-4 4-2-16,6-4 4 0,-2 2 22 16,0-3-26-16,0 3-4 0,2-1 1 15,0-1 3-15,0 0 0 0,-3-2 0 16,1 5-11-16,0-2 11 0,-3 1 0 16,1 2-1-16,0 1 1 0,1 1 20 0,-1-2-20 15,0 1-1-15,-1-1 0 0,3 0-16 16,0 0 14-16,-3 1-23 0,3-1 13 15,0-1-36-15,0 0 49 0,0-1-1 16,2 1-28-16,-2 1 15 0,-2-3 11 16,4 1-10-16,-2 3-16 0,2 1-27 15,-2-4 56-15,0 3-3 0,2-3-39 16,0 1 22-16,-2-1-9 0,-1 2 29 0,1-1 12 16,-3-1-9-16,3 1 10 0,-2-1-13 15,2 1-1-15,-1-2 1 0,-1 3 0 16,2-2-7-16,-3 0-6 0,1 2 13 15,-1-2 25-15,3 1-25 0,-2 1-2 16,2-1 2-16,-2 2 0 0,-1-3 13 16,0 2-13-16,1-2 0 0,0 1-13 15,0 0-16-15,-3-1-4 0,0 1 7 16,1-1 23-16,0 1 1 0,1 1 2 16,-1-2-1-16,-3 2-1 0,5 1-1 15,-3 0-13-15,1 2-6 0,0-2 21 0,-4-1 0 16,2 2-2-16,4-2 0 0,0 1-1 15,-1-2 4-15,-2 3 0 0,3-2 3 16,0-2-3-16,-1 3 0 0,1-2 2 16,0-1 0-16,-3 1 1 0,3-2-3 0,-3 1 14 15,1 1-14-15,-5 0-45 16,0-1 2-16,3 4 19 0,-3-4 22 0,0 2-25 16,1-1 4-16,1 2 10 0,-2 0 10 15,0 0 5-15,3-1-4 0,-1 1 4 16,2-3 12-16,3-1 6 0,0 0-19 15,4 1 31-15,0-5-15 0,0 3 9 16,-2-2 6-16,2 2-6 0,-6-2 4 16,4 1-4-16,0 3-24 0,0-3-1 15,0 3 0-15,0-1 0 0,-3-1 12 16,3 1-13-16,0 2 0 0,-3-2 17 0,3-3-17 16,2 3-16-16,-2 1 16 0,-1-4 30 15,1 3 19-15,0 0-36 0,0 0 10 16,-2 0-1-16,-1-1-5 0,0 3 2 15,3-2-19-15,-2 0-2 0,2-1 1 16,0-1 2-16,0 2 1 0,0-2-2 16,-4 2-3-16,4 1 3 0,-4-1 30 0,2 1-30 15,-5 0 0-15,0-1-23 0,1 2 23 16,-1-1 16-16,1-1-14 0,-4 2-1 16,4 1 15-16,2-5-16 0,-6 3 27 15,4-3-26-15,0 5 2 0,-1-3-3 16,-2 0 0-16,3 1 29 0,-1-1-29 15,-2 1 0-15,0 1 0 0,1 0 13 16,0-1-11-16,-6 2-2 0,6-1 27 16,-6-1-27-16,1 1-4 0,-2-1 4 15,2 3 4-15,3-2 11 0,-6 0-15 16,6-1 0-16,-6-1 14 0,4 2 0 0,-4 0-12 16,3-1 21-16,1 1-22 0,-4 0-1 15,6-1 0-15,-6-1 0 0,6 2-42 16,-4 1 16-16,1 0 26 0,3-2 5 15,-4 1-5-15,6 0-11 0,0-3 11 16,0 1 13-16,2 1-13 0,-1-2 1 16,1 2 0-16,-1-5 19 0,0 5-20 15,1-3 29-15,2 0-12 0,-6-1 5 16,6 1 4-16,2 0-26 0,-2 1 3 0,-4-2 16 16,4 1-19-16,0 0 2 15,1 0-5-15,1 0-4 0,-3 1 7 0,3-1 13 16,-3 0-10-16,3 0 0 0,0 0-2 15,0 0 28-15,-5 0 14 0,2 0-42 16,1 1-1-16,-2-1 0 0,-4 3 14 16,4-3-14-16,-3 3 0 0,0-2 2 15,1 2 1-15,1-1-3 0,-4-1 0 0,2 3 7 16,1-2-7-16,-2 3-20 0,2-5 20 16,2 3 23-16,1-3-22 0,-4 3 2 15,5-2 19-15,-3 0 1 0,3-1 0 16,-5 2-7-16,0-1-15 0,3 1 2 15,-4 0 6-15,2 0 4 0,2-1-9 16,-3 1-4-16,0 1-9 0,3-3 9 16,-1-2 3-16,0 3 23 0,3-1-13 15,-1 0 13-15,3-2 0 0,2 0 20 0,-2 0-4 16,-4 0 14-16,4 0-4 0,0 0-26 16,0 0 10-16,-2-2-36 0,-4 0-4 15,2-1 4-15,2 3 35 0,-1-2-34 16,-2-3 11-16,1 3-9 0,-1 0-3 15,3 1 0-15,-5-1 10 0,2-1-12 16,1 2 4-16,-3-1 30 0,0 0-32 16,-1 0-17-16,1 0 17 0,-2 2 34 0,2 0-8 15,1-2-23-15,-4 2 33 16,4-1-36-16,2-1 33 0,-4 0-11 0,2 0-5 16,3-2 31-16,-4 0-18 0,3 1 15 15,-1 1-29-15,1-3 40 0,-1 0-8 16,-2 1-28-16,3-2-20 0,-4 2 13 15,4-1-13-15,-2 1 19 0,1-2-2 0,0 1 35 16,1 3-50-16,1-3-2 16,1 3 42-16,-3-5-41 0,0 3 15 15,3-2 0-15,0 1 3 0,-4-1-19 0,2 2-2 16,2-1-2-16,-3-2-28 0,-2 0 61 16,3 1-42-16,-3 0 13 0,0-1 0 15,0 2 13-15,1-3-12 0,-6 0 19 16,4 2-4-16,1-4-3 0,-4 3-13 15,2-3 16-15,3 3-16 0,-1 0 26 16,0-3 10-16,3 2-7 0,-4 0-26 0,4 1-2 16,2-1 32-16,0 3-7 15,-2-3-26-15,2 1 22 0,2-2-22 0,0 4 62 16,-1-3-62-16,1 2-2 0,-1 1-31 16,-1-1 33-16,1-1 1 0,1-2 1 15,0 2-4-15,0-3 18 0,-6 3-16 16,6-3 0-16,-2-1 0 0,2 1 20 15,-3-1-20-15,0 2 32 0,3-1-30 16,-2 0-2-16,1 0-2 0,1 1-14 16,-3-1 0-16,1 1 15 0,-1-1-1 0,3 0-8 15,0 3 10-15,-2 0 29 0,-4-3-16 16,6 3-13-16,-4-3-3 0,4 0-21 16,-6 1 24-16,4-3 42 0,-2 3-30 15,1-2-12-15,1 2-45 0,-1 0 45 16,0-1 3-16,3 3-3 0,2-4 0 15,-2 4 0-15,-3-2 1 0,5 1-2 16,-3-1 1-16,1-1 0 0,0 3 3 0,2-3 29 16,0 0-6-16,-3-1-26 0,0 1-3 15,1 0 3-15,-2-3 2 0,1 2 24 16,1-2 23-16,-3-1-31 0,3 1-17 16,0-1 1-16,-1 2 34 0,3 0-36 15,-2 0-56-15,0 1 53 0,1 1 6 16,-2-1-13-16,5 1 33 0,-2-1-23 0,0 1 35 15,2 1-35-15,0-4-29 16,0 4 27-16,0-4-56 0,0 3 35 16,2-1 23-16,-2 1 29 0,-2 1-3 0,1-2-32 15,0 1 22-15,1-1-23 0,0 1 8 16,-2 0-1-16,2 1 23 0,0-1-20 16,-2-2-2-16,2 2-1 0,-2 3-39 15,2-6 39-15,0 4 5 0,-3-2-5 16,3 1-3-16,0-1-10 0,0 1 12 15,-1-1-12-15,1 1 13 0,0-2 45 16,0-1-45-16,2-1-61 0,0 0 61 0,-2-2 36 16,2 0-36-16,0 2-54 15,0-3 54-15,0 3 36 0,0-1-35 0,-2 3-1 16,2-2 1-16,-2 3 1 0,0 0 37 16,2-1-33-16,-2 2-6 0,-1-3-3 15,1 2-16-15,0-1 19 0,2 2 0 16,-2-1-2-16,2 0 18 0,-2 4 13 15,0-3-29-15,2 3 32 0,-2-1-51 0,0 0 19 16,0 4-4-16,2 0 4 16,0 0 26-16,0 3-26 0,0-3-6 0,-2 0-46 15,2 2 49-15,0-2 3 0,-3 1 0 16,3-2-7-16,-2 2 7 0,2-4 0 16,0 4-3-16,-2-5 3 0,2 7 1 15,0-5 28-15,-2 4-29 0,2-1-18 16,0 3 2-16,0-3 15 0,0 3-1 15,0 0-18-15,0 0-12 0,0 0-7 16,0 0-13-16,0 0-16 0,0 0-3 0,0 0-20 16,0 0-162-16,0 0-23 15,0 3-66-15,0 8 95 0,0-2 15 0,0 4-169 16,0-49 35-16</inkml:trace>
  <inkml:trace contextRef="#ctx0" brushRef="#br0" timeOffset="86786.17">10617 7903 96 0,'0'0'186'16,"0"0"78"-16,0 0-17 0,0 0-28 0,0 0-53 15,0 0-23-15,0 0-9 16,0 0-14-16,6-20-97 0,-2 11-23 0,2-5 45 16,4 1-12-16,-2-2-1 0,0-2-8 15,0 1-22-15,3 1 37 0,0-3-38 16,-3 4 34-16,3-3-35 0,-1 0-55 16,4 2 52-16,-6-2 6 0,2 5 3 15,-2 0-6-15,2 0-13 0,-4 2 12 16,0 1 2-16,0-2 0 0,-2 2-1 15,1 1 0-15,-1 1 13 0,1 0-13 0,-1 1 0 16,0-1 52-16,-2-1-50 0,0 3-4 16,2-2-40-16,1-2 42 0,-1 1 42 15,0 1-42-15,0-1-29 0,3 1 26 16,-1 0 3-16,-1 0 3 0,-1 1 17 16,-2 2-18-16,2 3-2 0,-2-1-13 15,0 2-29-15,2 0-4 0,0 0-12 16,6 0 15-16,-2 0 11 0,2 0 19 0,5 2-4 15,0 5-12-15,0 4 26 0,2-2-10 16,0 2 13-16,0 2-2 0,0 1 4 16,0 1 6-16,0 2-8 0,0-2 0 15,0 3 1-15,-2-1 1 0,1 1 12 16,2 2-14-16,-6 1-80 0,6 1-31 16,-8 10-52-16,-2-3-39 0,-3-7-248 15,-5-6-66-15</inkml:trace>
  <inkml:trace contextRef="#ctx0" brushRef="#br0" timeOffset="90845.4">21691 3212 27 0,'0'0'313'16,"0"0"-238"-16,0 0-16 0,0 0 26 16,0 0 45-16,0 0-39 0,0 0-22 15,8-15-20-15,-8 13 19 0,2-2-10 16,-2 1-57-16,0 0 14 0,0 3 21 15,0-2 16-15,0 2 3 0,0 0-22 0,0 0-31 16,0 0-2-16,0 0-26 0,0 0-16 16,0 0-7-16,0 0 3 0,0 0-6 15,0 0-7-15,0 0-3 0,2 0 7 16,2 0 39-16,2 4 16 0,6 1 23 16,0 1 22-16,9 1 27 0,11 5-23 15,12-2 26-15,8 1-23 0,3-5 29 16,-5-2-35-16,8-1-20 0,1-3 7 0,7 0-4 15,5 0 7-15,2 0-17 0,4-1 1 16,-1-5 2-16,1 3 14 0,-9 0-36 16,0-1 0-16,-5 2 11 0,-3 2-8 15,-5 0-3-15,-2 0-2 0,1 0-14 16,-4 0 3-16,-7 0 12 0,-5 6 1 16,-8-2-1-16,-9-2-18 0,-6 2 16 15,-2-2-16-15,1-1-8 0,2 6-18 16,-2-3 3-16,-4 1-4 0,2 1-45 0,-8-1 13 15,0 1-43-15,-4-2-84 0,0 2 25 16,0-1-54-16,-8 1 41 0</inkml:trace>
  <inkml:trace contextRef="#ctx0" brushRef="#br0" timeOffset="91287.02">21378 3907 320 0,'0'0'290'15,"0"0"-91"-15,0 0-33 0,0 0-42 16,0 0-72-16,0 0-39 0,125-23 10 16,-56 16 42-16,9-1 0 0,3 2-10 15,-3 2-42-15,3 3-12 0,-2 1-1 16,-5 0 1-16,-9 4-1 0,-7 3-22 16,-7 2-21-16,-9 2-139 0,-10-3-118 0,-11-1-215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5:37.585"/>
    </inkml:context>
    <inkml:brush xml:id="br0">
      <inkml:brushProperty name="width" value="0.05292" units="cm"/>
      <inkml:brushProperty name="height" value="0.05292" units="cm"/>
      <inkml:brushProperty name="color" value="#002060"/>
    </inkml:brush>
  </inkml:definitions>
  <inkml:trace contextRef="#ctx0" brushRef="#br0">14338 7620 185 0,'0'-2'691'0,"0"2"-337"16,0 0-68-16,0-2 202 0,0 0-104 15,0 2-144-15,0 0-58 0,0-3-10 16,0 3-49-16,0 0-13 0,0 0-14 16,0 0-6-16,0 0-28 0,0 0-29 15,0 0-33-15,0 0-6 0,0 0-43 0,0 0-2 16,0 0-17-16,0 0-5 0,0 0-18 15,0 0-9-15,0 0-29 0,-2 0-44 16,2 0-89-16,0 0-139 0,0 0-221 16,0 0-354-16,0 0 481 0,2 0 495 0</inkml:trace>
  <inkml:trace contextRef="#ctx0" brushRef="#br0" timeOffset="10639.02">15489 7860 26 0,'0'0'33'0,"0"0"20"0,0 0 7 16,0-3-34-16,0 2-26 0,0-2-86 15,0 0-26-15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8:31.281"/>
    </inkml:context>
    <inkml:brush xml:id="br0">
      <inkml:brushProperty name="width" value="0.05292" units="cm"/>
      <inkml:brushProperty name="height" value="0.05292" units="cm"/>
      <inkml:brushProperty name="color" value="#FF0000"/>
    </inkml:brush>
  </inkml:definitions>
  <inkml:trace contextRef="#ctx0" brushRef="#br0">20758 15187 21 0,'0'0'36'0,"0"0"45"16,0 0 7-16,0 0 26 0,0 0-9 15,0 0-66-15,-11-15 75 0,11 15-23 16,0 0 36-16,0 0-39 0,0 0-23 16,0 0-19-16,0 0-10 0,0-2 0 15,0 2 3-15,3 0 3 0,3-1-42 16,7-1 1-16,2 0 31 0,4-2-6 0,8 2 45 16,7-2-45-16,7 3 33 0,1-1-30 15,-4 2 7-15,-1 0-17 0,-5 0-19 16,-2 0-36-16,-6 0 36 0,-2 0 0 15,-5-2 19-15,-5 2-19 0,6 0 0 16,-2 0-26-16,6 0-6 0,-8 0-56 16,2 0 13-16,-6 0-33 0,1 0 21 15,-3 0-5-15,1 0-103 0,-3 2-56 0,1-2-7 16</inkml:trace>
  <inkml:trace contextRef="#ctx0" brushRef="#br0" timeOffset="551.51">20800 15683 850 0,'0'0'235'0,"0"0"-63"16,0 0-172-16,0 0-91 0,0 0 39 15,0 0 52-15,0 0 75 0,0 0 9 16,126-21-5-16,-69 11 8 0,9-1-2 16,-5-5-20-16,-1 2-6 0,-3-2 32 15,-8 3-7-15,-7 1-29 0,-12 7-19 0,-8 1-35 16,-8 0-1-16,-1 2-23 0,2-2 20 16,-2 3-13-16,1-1-10 0,0 2-114 15,-4 0 4-15,-2 0-102 0,-1 2 30 16,-2 3-95-16,-3 1-212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36:26.307"/>
    </inkml:context>
    <inkml:brush xml:id="br0">
      <inkml:brushProperty name="width" value="0.05292" units="cm"/>
      <inkml:brushProperty name="height" value="0.05292" units="cm"/>
      <inkml:brushProperty name="color" value="#002060"/>
    </inkml:brush>
  </inkml:definitions>
  <inkml:trace contextRef="#ctx0" brushRef="#br0">8107 9786 222 0,'0'0'158'0,"0"0"-131"16,0 0 295-16,0 0-20 15,0 0-145-15,0 0-59 0,0-1-85 0,0-1-8 16,0 0-5-16,0 0 143 0,0 0 31 15,0 2 14-15,0-2-48 0,0-1-70 16,0 3-45-16,0 0-25 0,0 0-6 16,0 0-26-16,0 0-6 0,0 0-26 15,0 0 7-15,0 0 31 0,0 0 26 0,0 0-2 16,0 0-30-16,0 0-6 0,2 0-27 16,0 0 30-16,2 0 35 0,0 0 162 15,4 0-160-15,-2 5 36 0,0-3 7 16,2 2-13-16,1-2-1 0,2 2-29 15,-3-3-2-15,1 1 45 0,-1 2-45 16,3-2 43-16,0 0-41 0,-1 1 17 16,0 0-15-16,4-2 36 0,-4 3 55 15,2-2-51-15,6 0-22 0,-3 1-22 16,1-1 0-16,2 1 3 0,2-1 28 16,2 0-27-16,2 0-4 0,-1 0 0 15,4-1 0-15,3 2 19 0,-3-2-19 0,1 1-27 16,2 2 22-16,-7 0 8 0,7-1-6 15,4 4-19-15,6-4 22 0,-1 2 25 16,-1 2 6-16,0-4-31 0,-9 1 45 16,-3-1-45-16,-2 0-4 0,-10-1 4 15,1-2-2-15,4 2-17 0,2 0 19 16,5 0 7-16,2-1-5 0,-7 1 4 16,9 0 31-16,4 2-32 0,-2-2-3 0,-5 0-2 15,-4 0 2-15,-1 1-2 0,5-3 0 16,9 4 25-16,5-1-50 15,1-1 50-15,-4 3-27 0,-2-3 4 0,-4-1 27 16,5 4-23-16,-1-3 25 0,2 0-31 16,0-1 0-16,-3 1 2 0,4-2-2 15,-1 0-12-15,4 2 12 0,1-2 0 16,2 2-2-16,-2 0 2 0,-1 0 29 0,-2 0-29 16,1-2 0-16,-1 2 0 15,0-2 4-15,-1 2 2 0,-1-2 0 0,-2 1-6 16,2-1 4-16,0 0-4 0,0 0 0 15,2 0 10-15,1 0-10 0,1 0 0 16,1 0 25-16,-4 0-23 0,-2 0 2 16,3 0-4-16,-2 0 4 0,-1 0-10 15,-1 0 18-15,-2 0-49 0,2 0 56 0,0 0-19 16,1 0 0-16,1 0 0 16,2 0 0-16,-4 0 0 0,5 2-23 15,-3 0 11-15,2-2 12 0,3 2 22 0,-1 1-20 16,2-1 0-16,1-2 0 0,4 3-2 15,-1-1-2-15,4-2-20 0,-1 2 22 16,1-2 4-16,6 0 39 0,-5 0-39 16,7 0 32-16,-3 0-36 0,0 0 4 0,3 0-6 15,-4 0 4-15,7 0 27 16,-2 0-29-16,1 0-13 0,2 0-7 16,-5 0 20-16,3 0 0 0,-8-2 2 0,1 2-32 15,-3 0 30-15,-5 0 0 0,-3 0 0 16,-4 0-26-16,1 0-27 0,-5 2 53 15,2-1 36-15,-4 2-36 0,-1-1 4 16,-1-2 15-16,2 2-19 0,-1-2 0 16,3 0 0-16,-4 0 0 0,1 0 42 15,1 0-8-15,0 0-34 0,2 0-66 0,3 0 66 16,-1 0 12-16,2-2 12 0,5 0-18 16,-1-1-2-16,7 0-4 0,3 1 25 15,-2-1 35-15,3-2-60 0,3 1-6 16,1 1 6-16,1-3-4 0,6 2 4 15,-5 0 20-15,5 1-20 0,-3-1-2 16,1-1-20-16,1 2 20 0,-4 1 4 16,1-1 14-16,-6-2-16 0,-3 3-4 15,3 0 4-15,-5-1-4 0,-1 1 4 0,4-2 0 16,-5 2-40-16,-1 0 40 0,1 0 4 16,3 0-4-16,-2 2 0 0,-1-1 22 15,2-3-22-15,-5 2-6 0,4 0-18 16,-2 0-5-16,-3 2 29 0,-1-4 4 15,1 2 21-15,-7 0 11 0,-8 1-36 16,-4 1-30-16,-12 0 30 0,-3 0 6 16,2 0-6-16,-3-2 4 0,-1 2 44 15,-3 0-48-15,-2 0 6 0,0 0 49 0,-2 0 0 16,0 0-53-16,1-2-2 0,2 2-27 16,-1 0 27-16,2 0 3 0,0 0-1 15,2 0-2-15,4 0-7 0,-4 0 3 16,0 0 2-16,3 0-44 0,0 0-228 15,-3 2-375-15,-1 1-404 0,-3-1 253 0,-102-9 800 16</inkml:trace>
  <inkml:trace contextRef="#ctx0" brushRef="#br0" timeOffset="1552.65">22433 9760 13 0,'0'0'0'0,"0"0"2"15,0 0 38-15,0 0 0 0,0 0 78 16,0 0 27-16,0 0 112 0,0 0-46 15,0 0-152-15,11-17 79 0,-11 13 130 16,2 0-151-16,-2 0 316 0,3-1-211 0,-3 3-26 16,0-4-134-16,2 2 44 0,-2 1 30 15,0-2 101-15,0 3-82 0,0 0 96 16,0 0-37-16,0 1-115 0,0-1-56 16,0-1-27-16,0 2 86 0,0-1-27 0,0 2-35 15,0-2-9-15,0 2-26 16,0 0 15-16,0 0-16 0,0 0-1 0,0 0 2 15,0 0-5-15,0 0-23 0,0 0-23 16,0 0-10-16,0 0 13 0,0 0-6 16,0 0-15-16,0 0-6 0,0 0 27 15,0 0 20-15,0 0 20 0,0 0-3 16,0 0-33-16,0 0 10 0,0 0 7 16,0 0 20-16,0 0 2 0,0 0-2 15,0 0-4-15,0 0-27 0,0 0 29 16,0 0 4-16,0 0 5 0,0 0 18 15,0 0 22-15,0 0 6 0,0 0-6 0,0 0-2 16,0 0 11-16,-2 0 5 0,2 0-11 16,0 0 6-16,0 0-8 0,0 0-10 15,0 0-16-15,0 0-20 0,0 0-3 16,0 0-23-16,0 0-19 0,0 0-19 16,0 0-11-16,0 0-17 0,0 0-40 15,-3 0-32-15,1 0-62 0,0 2 6 16,-3 4 88-16,-1-1 132 0,2 4 85 0,-7 4-42 15,1 0 71-15,-3 2-79 0,0 0 18 16,1-1-53-16,-2 3 41 0,2-2 6 16,-5 3-47-16,-2-2-123 0,0 3-99 15,2 1-59-15,-2-3-242 0,1-1-182 16,10-5-168-16</inkml:trace>
  <inkml:trace contextRef="#ctx0" brushRef="#br0" timeOffset="2028.14">22729 9236 1010 0,'0'0'811'0,"0"0"-386"0,0 0-213 15,0 0-76-15,0 0-136 0,0 0-61 16,0 0-39-16,0 0 1 0,0 0-26 16,0 0-33-16,-2 2 26 0,2 4 132 15,0-1 136-15,2 3-132 0,-2-1 163 16,0 3-105-16,0-2-60 0,0 0 2 16,0-1 27-16,0 1 13 0,0-1-42 15,0 0 23-15,0 1 6 0,0 3-6 0,0-2 6 16,0 2-6-16,0 3 6 0,0-1 42 15,0 1-73-15,0 1 0 0,0 0-191 16,0 0 16-16,0-2-173 0,2 2-266 16,4-4-213-16,-2-4 370 0</inkml:trace>
  <inkml:trace contextRef="#ctx0" brushRef="#br0" timeOffset="2697.84">23136 9312 13 0,'0'0'640'0,"0"0"365"0,0 0-665 16,0 0-181-16,0 0-53 0,0 0 6 15,0 0 80-15,0 0 94 0,0 0 76 16,0 0-176-16,0 0 32 0,4-83-43 16,-6 74 18-16,0 4-144 0,0 0-6 15,-2 1 0-15,2 1-24 0,-2-2-16 16,-1 1-3-16,0 0 82 0,1 3-82 16,0-3-152-16,0 0 55 0,-2 2 11 0,0 0-1 15,-6 0-60-15,4 2 12 0,0 0 37 16,-3 0 2-16,-2 0 23 0,3 4-53 15,-3 2-3-15,1 3 52 0,-2 0 19 16,6 3 9-16,-2 4 45 0,1-3 4 16,2 2-30-16,1-1 0 0,6-3 30 15,-2 0 2-15,2-1-2 0,0-3-13 16,0 0 13-16,0-2 0 0,2-2 31 0,2 2-37 16,0-3 10-16,4 2-4 0,-4-4 30 15,0 1 31-15,0-1-57 0,0 0 2 16,-2 0 70-16,2 0 6 0,-2 0 30 15,2 0 2-15,3 0 27 0,4-3 2 16,-3-6-73-16,1 1 26 0,-3-1-18 16,5 2 60-16,-5-3-128 0,-1 5 26 15,-1-1-11-15,0 2-25 0,-2 0 0 16,-2 4-76-16,0 0-36 0,0 0-13 16,0 0-58-16,0 0-87 0,0 0 3 0,2 7 33 15,0 0 155-15,2 4 79 0,0 4 25 16,3 3 17-16,0 1 49 0,-5 2 17 15,2 0 21-15,-2 0 6 0,0 0-73 16,2 1 11-16,-2-2-39 0,0-1 39 16,0-2-67-16,0 1 28 0,1-3-2 15,1 0 6-15,1-2 10 0,-1 1-48 0,2-1-32 16,0-2-246-16,3 1-311 16,1-4-275-16,-1-3-467 0</inkml:trace>
  <inkml:trace contextRef="#ctx0" brushRef="#br0" timeOffset="3495.52">23554 9247 29 0,'0'0'26'0,"0"0"7"0,0 0 11 0,0 0-42 16,0 0 29-16,0 0 15 0,0 0 86 15,0 0 178-15,0 0 18 0,0 0-105 16,-23 26-86-16,23-26-14 0,0 0 26 0,0 0 38 16,0 0 4-16,-2 0-83 0,2 0-101 15,0-2-7-15,-2-3-21 0,2 3 21 16,-2-3 0-16,2 2-77 0,-2-2 71 15,-1 0-32-15,3 1-71 0,0 0 107 16,0 2-120-16,0-2 92 0,0 3 30 16,0 1 39-16,0 0-39 0,0 0 0 15,0 0-2-15,0-2 2 0,0 2 26 0,0 0 25 16,0 0-6-16,0 0 6 0,0 0 19 16,0 0-7-16,0 0-63 0,0 0-78 15,0 0-159-15,0 3-54 0,-2 5 291 16,-2 5 58-16,-3 8 85 0,-7 10 63 15,-4 9 48-15,0 6-102 0,-2-2 22 16,10-10-134-16,4-13-36 0,1-5 54 16,3-4-56-16,2 1 40 0,0 0 25 15,0-1 36-15,0-4 113 0,2-1-169 16,5-2-45-16,-3 0 39 0,0-4 12 0,2 1-18 16,3-2 28-16,2 0 22 0,1 0 28 15,6 0 46-15,2 0-19 0,0 0-41 16,-1-2-48-16,-2-2-5 0,-4 0 55 15,-5 3-73-15,-4-3-28 0,-2 4-55 16,-2 0-16-16,0 0-36 0,0 0-79 16,0 0-61-16,0 2-51 0,0 3 152 0,0 5 146 15,0 1 0-15,4 4 141 0,-2 3-18 16,6 1 23-16,-4 0-95 0,0 2-28 16,0-1-18-16,2-3 18 0,2 1-19 15,-1 0 1-15,2-3 45 0,1-2-50 16,1 0 0-16,-1-1-162 0,5-2-357 15,0-4-524-15,-5-5-349 0</inkml:trace>
  <inkml:trace contextRef="#ctx0" brushRef="#br0" timeOffset="4457.43">24112 9339 837 0,'0'0'692'0,"0"0"-518"0,0 0 25 16,0 0 24-16,0 0-16 0,0 0-133 16,0 0 197-16,0 0-126 0,0 0 56 15,0 0 8-15,2-55-68 0,-2 52-24 16,0-4-36-16,-2 4-22 0,-2-2 33 15,0 3-56-15,-2-5 61 0,0 1-97 16,-1 2-61-16,-2-1-17 0,3 1 24 16,-2 1-26-16,-1-1 10 0,1 2 70 0,-3 0-54 15,0 2-82-15,-3 0 1 0,-4 0 24 16,2 0 70-16,-6 2 12 0,6 1 23 16,-2 3 6-16,1 0-47 0,3-1 6 15,-2 3 0-15,6-1-14 0,2 2 7 16,2-1-43-16,1 1 24 0,-2 0 67 15,5 2 0-15,0 1 6 0,2-2-6 16,0 1 30-16,0-1-30 0,4 0 12 0,3-1-12 16,2 1 0-16,-3-3 0 15,2 1-30-15,-2-3 30 0,3-1 2 0,0 1 28 16,-1-2 37-16,-2-1-6 0,1-2-57 16,-1 0 32-16,3 0 59 0,-3 0 40 15,3 0-35-15,-1 0-3 0,0-5 14 16,6-2-110-16,-2 2 71 0,0-5-28 0,4 3-22 15,-2-2-44-15,-3 1 49 16,4-3-59-16,-2 2 85 0,-3 2-106 0,1-1 106 16,-2 0-20-16,-5 3-31 0,0-2 1 15,-4 4 99-15,0-1-53 0,0 0-46 16,0 2 23-16,0 0 0 0,0 0 50 16,-4 2-4-16,2-1-31 0,-2-1-11 15,2 0-6-15,-3 2 48 0,3-2-43 16,-3 0-29-16,3 2-43 0,2-2-5 15,-2 2-6-15,2 0-38 0,-2 0-5 16,0 0-13-16,0 0-3 0,0 0 11 0,-2 0 11 16,0 0 29-16,1 0 23 0,-1 0-29 15,0 4-30-15,-3 2-14 0,1 1 65 16,2 4 23-16,-3 1 24 0,-1 4 32 16,2 6 115-16,2 0 2 0,-1 0-8 15,3 2-30-15,-1-2 29 0,3 3 23 16,0-2-61-16,0-1-51 0,0-2 42 0,3-1-49 15,-1-4-16-15,3-1 1 16,-1-3-27-16,-2 0 3 0,0-2 57 0,0-1-62 16,0 2 19-16,0-2-19 15,-2-2 0-15,2 1 18 0,-2 3-17 0,0 0-1 16,0 1-32-16,0 0-228 16,0 5-83-16,-2-3-147 0,-8 1-282 0,-1-5-840 15</inkml:trace>
  <inkml:trace contextRef="#ctx0" brushRef="#br0" timeOffset="6340.74">22395 9665 242 0,'0'0'487'0,"0"0"-185"0,0 0-197 16,0 0 72-16,0 0 56 15,0 0-123-15,0 0 204 0,0 0 64 0,0 0-118 16,11-31-127-16,-9 27-90 0,0 1-43 15,0 0 96-15,0-2 39 0,-2 5-41 16,2-2 5-16,-2-1-32 0,0 1-67 16,0 2-17-16,0-2-16 0,0 2 2 15,0 0 31-15,0-3 23 0,0 3 5 16,0 0-28-16,0 0 0 0,0 0 0 16,0 0-4-16,0 0-24 0,0 0 6 0,0 0-7 15,0 0 0-15,0 0-30 0,0 0-47 16,0 0-36-16,0 0-70 0,0 0 27 15,-2 3 86-15,0-1 53 0,0 5 42 16,2-2 6-16,-2 3-2 0,2-3 25 16,0 1-21-16,0 2-4 0,0-5 2 15,0 3-2-15,0-1 2 0,2-5 23 16,0 3-19-16,0-3 32 0,0 2-32 0,1-2 0 16,-1 0 19-16,-2 0 25 15,2 0 6-15,-2 0 11 0,0 0-1 0,0 0 26 16,0 0 23-16,0 0 8 0,0 0-6 15,2 0 4-15,-2 0 3 0,0 0-16 16,0 0-22-16,0 0 11 0,0 0-1 16,0 0-91-16,0-2-5 0,0-1-91 15,0 1 5-15,0-1-16 0,-2 3-28 16,2-2-28-16,-2 2-105 0,2 0-112 16,-2 0-164-16,-1 7 160 0,3 4 218 0,-2 2-276 15,0-3-320-15</inkml:trace>
  <inkml:trace contextRef="#ctx0" brushRef="#br0" timeOffset="30366.42">26588 4887 53 0,'0'0'310'0,"0"0"-310"0,0 0 599 16,0 0-52-16,0 0-167 0,0 0-43 15,0 0-69-15,0-11-67 0,0 9-61 0,0 0-11 16,0 0 1-16,0 2 8 0,0-2-3 16,0 1-50-16,0-1-4 0,0 0 108 15,0-3 15-15,0 2-99 0,-2 1-48 16,2-1-37-16,-2-2-17 0,0 1 69 16,0 2-48-16,0-1 36 0,-1 1-2 15,1-2-55-15,-2 2 24 0,2-3-27 16,-2 3 0-16,-1-2 18 0,3 2-15 15,-2-2 0-15,0 2-3 0,-3-2-27 16,1 1 5-16,0 0 4 0,-3 0-14 16,0 0 28-16,-3 0-75 0,-3 1 2 0,-2 2-23 15,-2 0 40-15,0 0 14 0,-2 0 16 16,-1 0-21-16,4 0 47 0,-4 2-57 16,1 4 15-16,-3-3 40 0,3 3-31 15,2 0 10-15,-3-2 23 0,6 4-28 16,-3-3 7-16,2 1 23 0,-2 1 0 15,1 2 0-15,0-2-17 0,-2 4 19 0,2 1 1 16,-2-1-1-16,-1 2-18 16,0 5 18-16,0-3 0 0,-1 2-21 0,4 0 21 15,-2 3 0-15,5-3 5 0,-2-2-5 16,4 4 6-16,1-2 21 0,-3 1-24 16,6-3 51-16,-1 2-54 0,2-2 32 15,-1 2 1-15,0-1 10 0,3 3 8 16,0-2-46-16,-1 3 10 0,1-2-15 0,-3 1 21 15,5 1-1-15,0 1-20 16,-3 0-24-16,3 1 24 0,2 5 31 0,0 4-28 16,2 7 18-16,0 0-20 0,0-2 20 15,2-7-1-15,4-3-15 0,1-4 27 16,-1-5-28-16,3-2 38 0,-1-1 83 16,5 1-6-16,-1 4-7 0,8 0 0 15,-4 3-45-15,4-5-63 0,-1-2 0 16,-2 1 26-16,2-3-1 0,3 0-12 15,-2-2 8-15,4-2-9 0,-1 1 5 0,3 0 2 16,0-4 1-16,0 1-21 16,11-1 21-16,1 1-9 0,2-3 16 15,-2-1-4-15,-3 0-23 0,1-3 12 0,-2 0-12 16,2 0-2-16,0 0 18 0,-3 0-2 16,1 0-15-16,-1-2-1 0,-1 1-1 15,-2-2 2-15,-6 2-1 0,-2-2 12 16,-7 3-10-16,0-5-4 0,2 1 2 0,-1 0 13 15,4 0 6-15,-4-1-17 16,4 1 17-16,-1-3-3 0,0 1 17 0,2-4-34 16,1 2 0-16,-2-1 21 0,4-4-19 15,0 3 0-15,-1-4-1 0,0 1 2 16,2-1 13-16,3-1-17 0,-2 0 0 16,-1-1 0-16,3 3 0 0,-4-2 3 15,-2 2 23-15,0-2-25 0,-3 0 17 16,-2 1 12-16,-2 3-16 0,-5 0 29 0,0-3 12 15,0 2-37-15,-2-1 35 0,-2-1-10 16,-2-1 35-16,-2-2-53 16,0 1 6-16,1-1-31 0,-3-1 0 0,0-1-1 15,0-1 1-15,0-1 19 0,0 2-19 16,0-2 0-16,-3-2 7 0,-1 2-7 16,0 1-1-16,-2-8-24 0,0 6 25 15,-2-3-23-15,-2-1 6 0,2 6-3 16,-2-3-1-16,1 0 19 0,-4 2 1 15,3 0-27-15,-3 3-6 0,-2 2-6 16,2 0 16-16,-1 1 2 0,0 4 7 0,2 1-14 16,-3-2 28-16,2 2-62 0,-2 5 43 15,3-2-16-15,-3 2-1 0,0 2 21 16,1-3-20-16,-4 4 0 0,-1-1 7 16,0 1 15-16,0 2-1 0,-3-3 12 15,4 1 0-15,-2 2-10 0,4-1 13 16,-2 1 2-16,2 0-1 0,-1-2-1 15,-1 2-1-15,2 0-1 0,0-2 2 0,2-1 2 16,-4 3-1-16,4 0 0 0,-1 0 17 16,-2 0-18-16,2-3-1 0,-4 3-2 15,2-2 3-15,-2 0 1 0,-2 2 1 16,2-2-2-16,-1 0-15 0,4 1 14 16,-2 1-28-16,2 0-50 0,-2 0-81 0,4 0-20 15,-1 3-98-15,-2 3-137 0,2 2-6 16,0 0-76-16,4 1-41 0,3 1-233 15,2-3-341-15</inkml:trace>
  <inkml:trace contextRef="#ctx0" brushRef="#br0" timeOffset="31143.62">26329 5535 246 0,'0'0'527'0,"0"0"-107"0,0 0-166 15,0 0 69-15,0 0 110 0,0 0-18 16,0 0-25-16,0 0-79 0,0 0-30 16,0 2 6-16,2-2 7 0,-2 0-34 15,2 0-58-15,1 0-33 0,-1-2-10 16,0 0-28-16,2-3-8 0,-2-1-25 16,2-3-89-16,0-5-9 0,2-6-19 15,6-2 17-15,0-9 2 0,1-3-29 16,6-7 27-16,-2 3-41 0,-2 4 6 15,-2 0-26-15,-1 3-11 0,-1 2 28 0,0 2 17 16,-3 10-7-16,-2 2 11 0,-2 4-8 16,1-5 33-16,2 1 1 0,-1 2-1 15,0 0-28-15,-2 4 26 0,0 0 2 16,-1 5 47-16,-1-1-47 0,-2 3-14 16,2-2-19-16,-2 4 13 0,0 0-18 15,0 0-32-15,0 0-68 0,0 0-40 0,0 0 3 16,0 6 27-16,2 1 62 0,2 4 86 15,5-1-5-15,-1 4 5 0,-1-1-40 16,1 3 9-16,-2-1 31 0,3 4 50 16,2 3-16-16,-3 11 62 0,2 1-48 15,4 3-5-15,-8-8-1 0,0-7 12 16,-4-6-9-16,0-1-41 0,0 0 28 0,3 4 17 16,-1 0-22-16,-4 1-23 0,4-5-2 15,-4-2 23-15,5-1-24 0,-3-2 1 16,-2-1-2-16,2-1-30 0,0-1-86 15,-2-2-282-15,0 0-141 0,0-2-112 16,0-1-50-16,-4-2-274 0,-3 0 126 16</inkml:trace>
  <inkml:trace contextRef="#ctx0" brushRef="#br0" timeOffset="31376.83">26380 5375 310 0,'0'0'1490'16,"0"0"-977"-16,0 0-339 0,0 0-21 16,0 0 78-16,0 0 39 0,0 0-155 0,0 0-115 15,0 0 0-15,109-12 0 16,-71 12 0-16,0-2-48 0,-3 2-162 0,-3 0-138 15,-4 0-60-15,-4-2-398 0,-12 2-243 16</inkml:trace>
  <inkml:trace contextRef="#ctx0" brushRef="#br0" timeOffset="34054.74">27360 5325 128 0,'0'0'6'15,"0"0"27"-15,0 0 73 0,0 0 453 16,0 0 24-16,0 0-126 0,0 0-208 16,0 0-105-16,0 0 24 0,0 0 59 0,0 0 3 15,-20-8-18-15,20 7-29 0,0 1-37 16,0 0-47-16,0 0-8 0,0 0-16 16,0 0-22-16,0 0-22 0,-2 0-26 15,2 0 16-15,0 0-21 0,0 0-6 16,0 0-19-16,0 0 20 0,0 0-26 15,0 0-1-15,0 0 0 0,0 0 5 16,0 0 23-16,0 0-17 0,0 0-1 16,0 0 19-16,0 0 1 0,0 0 2 15,0 0 27-15,0 0 38 0,0 0 34 0,0 0 18 16,0 0 3-16,0 0-24 0,0 0-19 16,0 0-34-16,0 0 2 0,0 0 45 15,2 0 3-15,2 0-24 0,0 0-69 16,0 0-55-16,4 0 18 0,8 0 37 15,0 1 30-15,6 2 16 0,-1 2-29 16,0-3-13-16,0 2 26 0,3-3-26 16,0 3 17-16,3 0 12 0,7 0-30 15,6-2 18-15,2 3 4 0,-1-3-21 0,-5 3 15 16,-4-4 0-16,0-1-19 0,2 2 4 16,-1-2-1-16,1 0 1 0,1 0 19 15,-1 0 8-15,0 2 4 0,0-2-12 16,-3 0 0-16,5 0-23 0,2 3 0 15,-1-3 2-15,1 0 2 0,-4 3-3 16,0 1-1-16,-4 0-19 0,-1-3 15 16,-1 1 0-16,2 2 1 0,-5-2-1 0,-4 2 4 15,-2-4-2-15,-1 2 2 16,0-2-3-16,4 1 2 0,3 3 1 0,1-2 0 16,0 1 0-16,-4-1 0 15,2-2 0-15,-1 0 0 0,1 3 0 0,-3-3 0 16,0 0 4-16,-1 0 11 0,-2 0-15 15,2 0 4-15,-1 0-4 0,-3 0 3 16,4 0-3-16,-4 0 4 0,4 0-4 16,-4 0 0-16,2 0 0 0,-1 0-3 0,0 0 0 15,-2 0 1-15,-1 0 1 0,0 0-15 16,-2 2 15-16,0 0 1 0,2-2 0 16,-2 0 0-16,-1 1-2 0,-1-1 0 15,1 0 1-15,-2 3-1 0,1-1-2 16,-2-2-15-16,1 0 19 0,2 2 3 15,-3-2-3-15,0 0 2 0,-1 0-1 16,-2 0 2-16,1 0-3 0,-4 2 1 16,0-2-1-16,0 0 0 0,0 0-1 0,-2 0 1 15,0 0 0-15,0 0 0 0,0 0-1 16,0 0-2-16,0 0 1 0,0 0-1 16,2 0-1-16,-2 0-15 0,0 0 3 15,0 0 14-15,0 2-2 0,0-2 1 16,0 0 3-16,0 0 1 0,0 0 1 15,0 0 2-15,0 0 11 0,0 1-11 16,0-1 12-16,0 0-15 0,0 0-1 0,0 0-4 16,0 0-35-16,0 0-7 0,0 0-6 15,0 0 2-15,0 0-4 0,0 0 8 16,0 0 4-16,0 0 16 0,0 0 5 16,0 0 21-16,0 0 22 0,0 0 4 15,0 0 4-15,0 0-5 0,0 0 12 16,0 0 1-16,0 0 8 0,0 0-1 15,0 0-3-15,0 0 5 0,0 0-8 0,0 0-1 16,0 0 0-16,0 0-2 0,0 0-11 16,0 0-11-16,0 0 4 0,0 0 11 15,0 0-7-15,0 0 3 0,0 0 2 16,0 0 6-16,0-3 4 0,0 1 3 16,0 0-21-16,0-3-19 0,0 0-9 15,0 2 9-15,2-4-4 0,0 2-9 16,0-3-30-16,1 2 27 0,-1 1 15 15,0-2-11-15,0 4-11 0,0-2-15 16,0-2 20-16,0 2 18 0,1-3-2 16,1 4 2-16,-2 1-43 0,0-3 43 0,2 1-3 15,-1-3-19-15,1 1-68 0,0 2 79 16,0 1 7-16,-2 0-8 0,2-2 11 16,-4 5-26-16,4-5 7 0,1 2 18 15,-2-1 2-15,1 1-66 0,0-3 33 16,0 5 32-16,0-3 1 0,0 3-23 15,0-3-18-15,0 2 39 0,1 0 1 16,0-1-24-16,1 0 21 0,-2 1-26 0,2-1 22 16,-2 0 8-16,1 2 0 15,-1-2 0-15,-2 3 15 0,0 1-15 0,1-2-1 16,-1 2-2-16,0-2-22 0,0 2-8 16,0 0-13-16,-2-3 2 0,0 3 8 15,2 0 5-15,-2 0-14 0,0 0-5 16,2 0-4-16,0 0-14 0,1 0-13 15,1 0 57-15,-2 0-19 0,2 3-23 16,0-1 0-16,0 3 5 0,3-1 20 16,0 1-15-16,-1 3 56 0,0 1 0 0,0-2-34 15,0 1 33-15,-1 1 1 0,2-1-4 16,-1-1-34-16,-2 0 33 0,2 3-60 16,-2-3 65-16,-1 4 0 0,1-2 4 15,0 0 98-15,-4 1-102 0,5-1-25 16,-5 1 25-16,2 0 20 0,-2 1-20 0,2 2 0 15,-2-3 0-15,0 4-2 16,0-1 6-16,0 0 22 0,0 0-22 0,0 1 64 16,0-3-22-16,0 0 0 0,0 2 5 15,0-2-5-15,0 2-6 0,-2-1-1 16,2-3-20-16,0 3-10 0,-2-3-5 16,2 1 34-16,0-3 20 0,0 1-12 15,0 0-44-15,0 0 56 0,0-1-58 16,0-1 3-16,0-1 18 0,0-1-20 15,0 0-1-15,0 3 5 0,0-5-4 16,0 3 35-16,0 0-18 0,0 0 23 0,0 2 13 16,-3-3 22-16,1 1-22 0,2 1-29 15,-2-2 13-15,2-1-34 0,-2-3 13 16,2 4-15-16,0-1-2 0,0-3 0 16,0 0 3-16,0 2 1 0,0-2-1 15,0 0 1-15,0 0-1 0,0 0-1 16,0 0 0-16,-2 0 13 0,2 3 1 15,0-3-14-15,0 0 1 0,-2 2 16 16,2-2-3-16,0 0 7 0,-3 0-4 0,1 0 12 16,-2 0 34-16,2 0-43 0,-2 0 3 15,2 0 28-15,-2 0-9 0,2 0-16 16,-5 0-10-16,0 0-5 0,1 0-12 16,-2-2 12-16,2-1-11 0,-1 1 18 15,0-1-3-15,1-1-16 0,0 1 1 16,0-1 15-16,-3-2-1 0,1 2-13 15,1-1-6-15,-1-2-28 0,-1 2 31 16,5 0 14-16,-2 2-1 0,2-1 3 0,2 1 1 16,-3-1-16-16,2 2 2 0,3-2 17 15,-2 0-16-15,0 1 9 0,0 1 6 16,0-2 2-16,2 1 13 0,-2-1-15 16,2 0-7-16,-2 0 0 0,0-1-9 15,0 0-3-15,0-1-8 0,-2-1 8 16,2 1 0-16,0-2 0 0,-3 1-21 15,3 2 21-15,-5-2 29 0,5 0-29 16,-2-1-30-16,0 0 30 0,0 1 0 0,-3-1 12 16,3 0-12-16,0 1-19 0,0 1 7 15,-1-2 24-15,3 2 1 0,-2 1-11 16,2-2 13-16,0 3-3 0,2-1-9 16,-3 2 16-16,1 1-17 0,0-1-2 15,2 0 3-15,-2 1 15 0,2-2-17 16,-2 2 26-16,2 1-7 0,-2-3-8 15,0 4-1-15,0-4 26 0,2 2-6 0,-4 0-28 16,2-1 20-16,0-1-9 0,-1 2-11 16,1-3 32-16,-1 0-13 0,1 2 1 15,0 1-22-15,0-1 26 0,2 1 4 16,-2-2-4-16,0 3-24 0,0-1 7 16,0 0 13-16,0 0-23 0,0 0 0 15,2-2 0-15,-2 2 0 0,2 2-2 0,-2 0-18 16,2 0 7-16,-2-1-3 0,2 1 0 15,0 0-8-15,0 0-2 0,0 0-17 16,0 0-48-16,0 0-69 0,0 0-25 16,0 0-69-16,0 0-102 0,0 1-361 15,0 7-145-15,0-2 314 0,0 1-411 16,0-2-477-16,0-32 1352 0</inkml:trace>
  <inkml:trace contextRef="#ctx0" brushRef="#br0" timeOffset="36565.19">29864 5363 119 0,'0'0'389'15,"0"0"333"-15,0 0-307 0,0 0-203 16,0 0-78-16,0 0 13 0,0 0-3 16,-2-5 5-16,2 5-31 0,-2 0-2 15,0 0 11-15,2-2-13 0,-2-1-73 16,-1 1-12-16,1 2 36 0,2 0-6 0,-2 0 5 16,0-2-64-16,0 2-12 0,2-3 12 15,-5 3 27-15,3-2-4 0,2 0 11 16,-2 0 79-16,0 0-17 0,0 0 12 15,0 0-103-15,0 0 49 0,0-1 54 16,-3-1-36-16,3 2-21 0,-2-1-31 16,0-4-20-16,0 4-3 0,-3-2 3 0,5 4 0 15,-3-3 0-15,1 2-5 0,0-1 5 16,0 0-31-16,0 2-10 0,0-2 40 16,2 1 1-16,-2 1 0 0,-2-1-10 15,4 0 6-15,-2 0 4 0,2 2 4 16,0-2 62-16,0 0 10 0,0-2-71 15,0 3-3-15,-2-3 53 0,2 2-54 16,-2 0 56-16,-1-1-19 0,1 1-38 0,2-3 0 16,-3 3-12-16,3-2 12 0,-2 3 0 15,0-2-53-15,-3 0 33 0,3 1-5 16,0 0-11-16,0-2 36 0,0 2 21 16,-1 2-21-16,1-4-26 0,-1 3 23 15,1-1 3-15,0 0 10 0,2 0 19 16,0 2-29-16,0-2 0 0,0 2 15 15,0 0 5-15,2-2-16 0,-2 1 20 16,2 1-21-16,-2 0 2 0,2 0-5 16,-2 0-5-16,0 0-39 0,-4 0-2 15,2 0-15-15,0 0-5 0,0-2 35 0,0 2-21 16,2 0 9-16,-2 0 16 16,2 0-26-16,-3 0 15 0,3 0 16 0,-2 0 17 15,2 0-38-15,-1 0 21 0,3 0 0 16,0 0-6-16,0 2-17 0,-2 1 11 15,2-1 34-15,-2 5 11 0,0 1 74 16,0 1-85-16,0-1 28 0,2 1-56 16,-2 3 34-16,2-2-6 0,-2 1 27 0,0 2 11 15,-1 2 21-15,1-3-21 0,2 2 7 16,-2-2-42-16,2-1-3 0,0 0 2 16,0 1-2-16,-2 0 2 0,2-4 2 15,0 1 60-15,0 0-28 0,0 0-34 16,0-1 58-16,0-2-59 0,0 1 18 15,0 0 37-15,0-4-30 0,0 1-26 16,0 1 5-16,0 0 56 0,0-2-23 16,0 1-35-16,0 1 41 0,0 2-25 15,0-1 5-15,0-1-5 0,0 1 29 16,0 2-19-16,0-3-29 0,0 4-24 16,0-5 24-16,0 4 16 0,0-3-16 0,0 4-3 15,2-3 3-15,0 1 4 0,3-2-4 16,-3 4 0-16,0-4 4 0,-2 0 33 15,2 2-37-15,0-6 13 0,0 3-31 16,-2-1 9-16,2-2-19 0,0 3 28 16,-2-2 17-16,5 3-12 0,-1 1-3 0,0-2 38 15,1 3-17-15,1-3-26 0,2 4 6 16,-2-3 12-16,2 0-15 0,-2-1-18 16,0-1-18-16,-2-1-7 0,0-2 43 15,0 0 59-15,-2 0-36 0,0 0-20 16,1 0 33-16,-1 0 31 0,0 0-8 15,3 0-1-15,-1 0 1 0,0 0-9 16,2-3-29-16,1-1 8 0,-1 0 2 16,2 1 8-16,-1-2-38 0,-1 0 1 0,1 0 0 15,-1 0 29-15,-2-1-4 0,2 0-7 16,-2-1-16-16,4 1-2 0,-2 1 18 16,-2-3 10-16,0 3 31 0,0-3-25 15,0-1-32-15,0 4-4 0,-1-5 2 16,1 3 23-16,-2-3-24 0,3 2-1 15,-1-1-21-15,0 0-26 0,-2 1 47 16,2-1-39-16,-2 1-6 0,3 1-5 0,-3-2 34 16,2 1 5-16,-2 3 11 0,0-1 15 15,-2 1-15-15,2 0 0 0,-2 0-1 16,0-1 1-16,3 4 1 0,-3 0 42 16,0 0-4-16,0 0-14 0,0 2-7 15,0 0 3-15,0 0 8 0,0-1 3 16,0 1-17-16,0 0-15 0,0-2-2 0,0 2-1 15,0-2-1-15,0 2-10 0,0-2 13 16,2 0-3-16,-2-2-20 16,0 2 24-16,2-1 22 0,0 1-19 0,0-2-3 15,0 1 1-15,1 0 50 0,-1-2-48 16,0 5-3-16,0-2 0 0,0-1 4 16,-2 3 14-16,2-2-17 0,-2 0-1 15,0 0-4-15,0 1 4 0,2 1 0 16,-2-2-1-16,2-2-63 0,-2 4 39 15,0-2 11-15,2 0 13 0,-2 2-12 0,0 0-16 16,0 0-26-16,0 0-7 16,0 0-7-16,0 0-19 0,0 0-41 15,0 0-87-15,0 0-106 0,0 0-95 0,0 0-143 16,0 0-308-16,2 2-473 0,0 0 546 16,-6-6 795-16</inkml:trace>
  <inkml:trace contextRef="#ctx0" brushRef="#br0" timeOffset="37789.42">29919 5397 119 0,'0'0'119'15,"0"0"-67"-15,0 0 626 0,0 0-150 0,0 0-301 16,0 0-86-16,0 0 50 0,0 0 23 15,0 0-33-15,0 0 21 0,-17-13-56 16,17 13-32-16,0 0-44 0,0 0-17 16,0 0-24-16,0 0-23 0,0 0 35 15,0 0 6-15,0 0 16 0,2 0 67 16,0 0-2-16,0 0-128 0,0 0-21 16,-2 0-24-16,2 0-1 0,-2 0-4 15,2 0 5-15,3 0 45 0,-3 0 5 16,7 0-5-16,-3 0 6 0,2 2 56 0,3 0-6 15,0 0-33-15,2 0-23 0,1-1 0 16,2 3 39-16,0-2 4 0,4 3 11 16,-4-5 11-16,6 0 15 0,-1 3-12 15,5 1 14-15,-4-4-11 0,4 1-35 16,-3 2 4-16,3-1 8 0,-2 0-48 16,-2 0 34-16,0 0-30 0,-1-1 25 15,0 1-24-15,0 0 11 0,1 0-13 0,-2 0-1 16,4 0 22-16,0-2 0 15,1 4-19-15,1-4 37 0,-4 1-42 0,2-1 2 16,0 0 28-16,-3 2-12 0,2 0 9 16,-2-2 0-16,3 0-24 0,-1 0 1 15,-2 2 19-15,-2-2-23 0,1 0 0 16,-4 0 4-16,0 0-2 0,0 0 1 16,0 0-2-16,0 0-1 0,-1 0 0 15,0 2-1-15,2-2 1 0,-2 0 4 16,2 0 23-16,-1 0 9 0,2 0 3 0,1 0-6 15,0 0 9-15,-2 0-17 0,2 0 8 16,2 0-8-16,-3 0-22 0,0 0 0 16,0 0 18-16,-2 0-21 0,-1 0-3 15,0 0 0-15,-2 0 1 0,-1 0-24 16,2 0 24-16,0 0-11 0,-1 0 9 16,2 3 4-16,-2 0-1 0,-1-1 1 0,3 0 0 15,-2-1 0-15,-1 1 0 0,2-2 2 16,-2 0 12-16,1 3-14 0,2-1-4 15,-3-2 4-15,3 2 0 0,-2-2 3 16,0 0 0-16,-1 0 1 0,0 0 0 16,-2 0 0-16,0 0-2 0,1 0-1 15,0 0 2-15,-1 0-3 0,3 0 1 16,-3 0-1-16,1 0 21 0,0 0-1 16,-3 0-18-16,-2 0-2 0,-2 0 20 0,2 0-17 15,-4 0 0-15,0 0 0 0,-2 0-2 16,0 0 1-16,0 0 0 0,0 0-1 15,0 0-1-15,2 0-1 0,-2 0-15 16,0 0-31-16,0 0-120 0,0 0-315 16,2 1-246-16,-2 1-141 0,2 0-300 15,0 0 5-15,-10-9 1074 0</inkml:trace>
  <inkml:trace contextRef="#ctx0" brushRef="#br0" timeOffset="39356.61">32015 5170 178 0,'0'0'1078'16,"0"0"-368"-16,0 0-257 15,0 0-220-15,0 0-75 0,0 0-9 0,0 0 21 16,0 0-11-16,0 0-80 0,0 0-16 15,-16-23 24-15,12 21 10 0,2 2-43 16,-2-2-17-16,0 0 21 0,0 0-58 16,-3 1 0-16,1-1 0 0,-1 0-25 15,-1 0-56-15,-1 0-16 0,-1 2 22 0,2 0-12 16,-6 0 85-16,2 0-59 16,-1 0 35-16,-2 0 24 0,3 2-30 0,-3 4 30 15,0-3 2-15,0-1 23 0,0 5 79 16,0-7-69-16,3 7 66 0,0-6-94 15,2 4 43-15,0-1-26 0,-1-1-20 16,0 3 19-16,1 0-17 0,-1-3-2 16,1 3-2-16,1 2-2 0,-2-3 0 15,1 4 2-15,0 0 0 0,-4 0 29 16,2-1-26-16,1 2-3 0,-2 0 18 0,1-1-18 16,1 0 0-16,1-1-1 15,-2 3 1-15,2-3 17 0,4 0-17 0,-2 0-21 16,0-3 21-16,4 2 2 0,-2 1 25 15,2 1-24-15,0-2 45 0,0 0-28 16,0 1-17-16,1-1-3 0,-1 1 26 16,2-2-21-16,0 1-2 0,-1 5 38 15,1-4 0-15,0 3 42 0,0 0-79 0,0 1 27 16,2 0 5-16,0-3-34 16,0 1 0-16,0-1-2 0,0 1 1 0,0 1 28 15,0-1-24-15,0-1 14 0,0 4-16 16,0-5-1-16,0 4 3 0,0-4-5 15,0 3 1-15,2-1 9 0,0-2-9 16,2 2 47-16,1 2-48 0,-1 1 20 16,1-2 22-16,-1 1-40 0,0 2 29 15,2-3 13-15,-2 0-44 0,2 1-2 0,2 1 2 16,-2 1 18-16,-2-3-18 0,2-1-1 16,-2 1 1-16,2-3 0 0,-1 0 13 15,2 1-13-15,-1-3 18 0,0 1-18 16,0 1 0-16,1-2 0 0,-1 2 0 15,3-3 2-15,1 1 20 0,-1 1 5 16,1-1-25-16,1 1-1 0,2 0 26 16,-1-2-25-16,-1-1 24 0,4 4 16 15,0-5-41-15,-2 3 0 0,2-2-1 0,-1 0 21 16,4-1 13-16,-2-1-13 16,2 1 12-16,-2-1-4 0,3 0-8 0,3-1-1 15,-1-1 15-15,4 3 4 0,-1-3-16 16,-1 0 16-16,-2 0-13 0,-2 0-25 15,-3 0 17-15,-2 0 0 0,-2-3 0 16,4 2-15-16,-2-1 18 0,-1-3-3 16,0 3 0-16,0-5 7 0,-1 3 11 15,1-2-11-15,2 1 10 0,-1-2 11 0,4-1-9 16,-1-1-3-16,2 1-34 16,0-4-1-16,0 3-9 0,0-3 10 0,-1 0 0 15,-4 1 3-15,1 0 41 0,-2-1-44 16,-1 0 26-16,-1-1-26 0,0 0 0 15,0 0 11-15,-3 1 7 0,-2 0 4 16,0-1-22-16,-2 0 12 0,2 0-12 16,-2-1 0-16,0-1-18 0,-2 1-16 15,0-1 32-15,2-2-23 0,-2 2-25 16,0-2 33-16,0 1-42 0,0-1 22 0,-2 0 20 16,0 2 17-16,0-2 1 0,0 3-1 15,0 0 4-15,0 1-8 0,-2-1 8 16,-2 4 29-16,-2 0-20 0,0-2-12 15,0 3-1-15,-2-3-11 0,0 2-2 16,0-1 13-16,-1 0 21 0,1 1-11 16,-1-2 36-16,-1 3-46 0,1-1 4 15,1 1-1-15,1 0-3 0,-2 0 10 0,1 0-10 16,2 1 23-16,-2-1-23 0,-2 1 0 16,2-1 10-16,0 2-10 0,2-3 4 15,-1 2 25-15,3 2-29 0,-3-1 16 16,3 1 7-16,-2 2-23 0,2-1-14 15,-3-1 12-15,3-1 3 0,-2 2-2 16,0 1-13-16,-3-1-12 0,0-1-11 16,1 2 34-16,-4 1-40 0,-4-3 6 0,0 1-16 15,-6 4 10-15,-1-1 7 16,-1 0-11-16,-2 2 8 0,4 0-45 0,0 0-40 16,-1 2-3-16,4 4-171 0,-2 3 18 15,3-1-152-15,2 3-134 0,3 1-290 16,4-2-458-16,1-3 488 0</inkml:trace>
  <inkml:trace contextRef="#ctx0" brushRef="#br0" timeOffset="40572.08">31832 5443 191 0,'0'0'934'15,"0"0"-356"-15,0 0-264 0,0 0-206 0,0 0-89 16,0 0-13-16,0 0 225 0,0 0 53 16,0 0-145-16,0 75 39 0,-2-43 61 15,-5 3 3-15,1-4-43 0,2-7-103 16,2-11 42-16,0 0 45 0,0-1-126 15,0-2 20-15,-1 1 1 0,3-6-2 16,-2 0 1-16,2-5 7 0,0 2-29 16,0-2 3-16,0 0 15 0,0 0 27 0,0 0 42 15,0 0 59-15,0 0-21 0,0 0-21 16,0 0-28-16,0-2-28 0,0-5-14 16,0-7-89-16,0 1-60 0,0-6 28 15,0-1 31-15,2 0 1 0,3-1-115 16,-3-3 38-16,2 2-79 0,0-2 129 15,0 2-38-15,2-2-36 0,1 3 15 16,-1 1 5-16,3 1-86 0,-1-1 139 0,3 5-22 16,-3 0-31-16,3 4 81 0,0-1 0 15,-1 2-62-15,0 1 41 0,2 2 0 16,0-1-8-16,-1 1 0 0,0 2 29 16,-1 3 62-16,-1-4-59 0,-1 5 56 15,-2-4-19-15,1 4-16 0,-3 1 26 16,1 0-47-16,-1 0-2 0,0 0-2 15,-2 0-21-15,0 0-21 0,0 0-1 16,-2 0-27-16,2 6 4 0,0-2 42 16,0 1 24-16,0 5-2 0,0-3 3 0,-2 1 1 15,0-1 1-15,0 1-1 0,0 1 20 16,0 0-21-16,0-1 3 0,-4 1 26 16,-2 0 9-16,-2-1-37 0,-3 2 24 15,0-1-22-15,-1-1-3 0,-1-1 3 16,0 1-3-16,2-1-34 0,-1-1 34 15,2 2 2-15,0-3 14 0,2 2-16 16,2-2 0-16,2-3-27 0,2 3-3 0,0-5-3 16,2 5 33-16,0-2 0 0,0 3-46 15,0 0-75-15,2 1 63 0,4 1 55 16,0 3 3-16,2-1 40 0,4 1-35 16,-2 0 13-16,0 0 36 0,3-2-54 15,-2 0 1-15,2 0 34 0,-3-1-5 16,-1 1 16-16,0-4-16 0,-3 1 32 0,0 0-59 15,-2-1-2-15,-2-1-2 0,2 0-12 16,-2 0 11-16,3 1 2 0,-2 0-2 16,-1 0-19-16,0 0 19 0,-2 0-14 15,0-1 16-15,0 1 2 0,0-3 2 16,0 2 25-16,0-4-26 0,0 2 18 16,0-2 8-16,0 0 24 0,0 0 9 15,0 0 4-15,-4 2 17 0,-6 1-18 16,2-1-26-16,-6 2 4 0,-2 1-8 15,-3 0-35-15,-2 1-1 0,0-2 0 0,-1-1 1 16,4 1-4-16,-4-2-27 0,5 2-34 16,-2-2 29-16,2 0-32 0,1 0-5 15,-2-1 7-15,2 1-100 0,-2-2-19 16,1 0-116-16,0 0-253 0,-2 0-211 16,3 0-461-16,2 0-223 0</inkml:trace>
  <inkml:trace contextRef="#ctx0" brushRef="#br0" timeOffset="68023.52">26892 5542 112 0,'0'0'119'16,"0"0"-53"-16,0-3-60 0,0 3 34 15,0 0 125-15,0-2 72 0,0 2-14 16,0 0-118-16,0 0-53 0,0 0-26 16,0 0-21-16,0 0 21 0,0 0 0 15,0 0 20-15,0 0 26 0,0 0 25 0,0 0 7 16,0 0-7-16,0 0 0 16,0 0-7-16,0 0 12 0,0 0-13 0,0 0-13 15,0 0-12-15,0-2-7 0,0 2-14 16,0 0-18-16,0 0-21 0,0 0-4 15,0 0 0-15,0 0-6 0,0 0-25 16,0 0 25-16,0 0-19 0,0 0 21 16,0 0-3-16,0 0-18 0,0 0 19 15,0 0-19-15,0 0 20 0,0 0-20 0,0 0 21 16,0 0 1-16,0 0-1 0,0 0-2 16,0 0-1-16,0 0 1 0,0 0-26 15,0 0-6-15,0 0-7 0,0 0-25 16,0 0-25-16,0 0 5 0,0 0-40 15,0 0-83-15,0 0-166 0,0 0-69 16,0 0 125-16,0 0 185 0,0 4 63 0</inkml:trace>
  <inkml:trace contextRef="#ctx0" brushRef="#br0" timeOffset="85527.01">26860 8031 145 0,'0'-2'165'0,"0"0"-99"15,0 0 151-15,0 0 296 0,0-1-58 16,-2 3-146-16,2-2-99 0,-2-1-89 16,2 1 3-16,0 2-5 0,0-3-20 15,0 0-14-15,-2 2-12 0,2-2 12 16,0 3-6-16,0-3 3 0,-2 1-53 16,2 0 18-16,0 2 18 0,-3 0-1 15,3-2-31-15,0 2-33 0,-2-2 0 16,2 0 56-16,-2 2-27 0,0-1 16 0,-1-2 28 15,1 3 27-15,0-1-3 0,0-1-48 16,0 2-12-16,0-2 28 0,0 0-14 16,0 0-51-16,-2 2-31 0,-1-3-11 15,1 1 21-15,0-3-6 0,0 3 22 16,-1 1 3-16,1-1 0 0,0 0 2 16,-1-1-22-16,1 3 17 0,0-3-27 15,-2 3 32-15,2-2 48 0,0 2-46 16,-1-2-2-16,0 1-27 0,1 1 11 15,0 0 12-15,0 0 4 0,-2 0-70 16,2 0 70-16,0 0-5 0,-4 0-33 0,2 0 0 16,0 0 16-16,0 0 10 0,-3 0-22 15,1 0-5-15,-3 1 16 0,2 3 18 16,-1-1 5-16,-2 2-4 0,0-2-13 16,0 2-5-16,0-1 1 0,-2 1 21 15,0 1 62-15,-1-1-62 0,0 1 0 16,2 1 60-16,1-3-56 0,0 4-2 15,2 0 1-15,0 0 37 0,-4 1-36 0,6 0 35 16,0-1-35-16,2-1 23 0,-1 2-24 16,1-4 46-16,-1 3 37 0,3-1-11 15,-2 2-33-15,-1 0 24 16,3-1-66-16,-2 1-20 0,0 1 20 0,-3-1 2 16,4 1-1-16,-1 1-1 0,2-1 0 15,-2-1 0-15,2 1 2 0,-6 1-2 16,6-1 0-16,-2 0-30 0,2 1 35 15,-2 0-5-15,2 1 51 0,-3 0-31 16,3-3-20-16,-1 0 26 0,1 2-16 0,2-3 15 16,0 1 11-16,2-2 24 0,0 1-57 15,-2 1 31-15,2-2-32 0,-2 0 2 16,0 4 20-16,0-4 18 0,2 1-40 16,-3 1-4-16,3 0 21 0,-2-1-9 15,2-1-5-15,-2 0 17 0,2 1-20 16,0-1 39-16,0 3-22 0,0-2-1 0,0 0 0 15,0 0-15-15,0 1 15 16,0-2-18-16,0 3 2 0,0-3-2 0,2-2 0 16,0 3-5-16,-2-1 5 15,3-2 5-15,1 1-2 0,-2 2 6 0,2-3-6 16,-2 2-3-16,0-2 4 0,5 0 13 16,-3 2-16-16,0 0 52 0,3 1-35 15,1-1 4-15,-2 0-19 0,6 3 33 0,-4-3-19 16,2 2 8-16,1-2 0 15,0 1-4-15,1-1 0 0,-1-1 16 0,-1 1-20 16,3-5-15-16,-4 5 2 0,-1-4 12 16,0 2-13-16,2-4 22 0,-2 1-23 15,0 0 13-15,0 0-12 0,-1 0 16 16,4 0-19-16,-3-1 3 0,0-1-2 16,1 2 19-16,4 0-19 0,0-2 22 15,1 0-23-15,4 2 0 0,-2-2 14 16,2 0 2-16,-2 0-16 0,-1 0 0 0,2 0 0 15,-2 0 2-15,-3 0 2 0,4 0-4 16,-4-2 20-16,-1 0-19 0,2 2 2 16,-3-3-1-16,1 1 14 0,-5 0 3 15,5-2 8-15,-2 2-23 0,-1-2 14 16,0 0-4-16,1 1 4 0,0-2 7 16,-1 0-3-16,0 0-9 0,-2-2-12 15,6 0 1-15,-4-3 27 0,2 1-28 0,1-3-2 16,2 1 2-16,-3-3 28 15,1 3-29-15,-3-4-43 0,1 1 11 0,0 1 32 16,-1-1-22-16,-2-1 15 0,0 2 0 16,2 0-33-16,-4 0 80 0,0 1-80 15,0 0 72-15,0 1-32 0,-2 1 0 16,0 0 3-16,0-1-3 0,0 2 18 16,0 1-15-16,1-1 8 0,-1 0-11 15,-2 1-7-15,2-2-18 0,-2 0-7 16,2 1 32-16,-2 0 28 0,0-2-4 0,0 2-23 15,0 1 10-15,0-1-11 16,0 2-21-16,0-3 21 0,0 3 1 0,-2-2-1 16,0 1-40-16,0-1 26 0,-3 0 14 15,1-2-2-15,0 4 2 0,0-2-4 16,0-1-25-16,-2 1 28 0,-2-2 0 16,4 4 1-16,0-2-13 0,-2 1 10 0,2-1 6 15,-2 1 6-15,-1-1 10 0,0-2-38 16,1 2 7-16,-2 0-11 0,1-2 8 15,-1 0 15-15,0 0 3 16,-1 2 36-16,2 1-39 0,1 1 0 0,0 1 4 16,2 1-4-16,0-2-2 0,0 3 0 15,-4 0 1-15,6 1-15 0,-2-1-15 16,0 2 31-16,0 0-15 0,0 2-16 0,-2-2-4 16,-1 2 8-16,-4 0-30 15,-1 0-85-15,-3 0 37 0,-2 0 19 0,0 0 19 16,-1 0 34-16,6 0-30 0,2 2-42 15,-4 2-35-15,6 0-18 0,2-1-73 16,0 0-66-16,1 1-120 0,5 1-99 16,0 0-276-16,0-2-289 0</inkml:trace>
  <inkml:trace contextRef="#ctx0" brushRef="#br0" timeOffset="88583.14">27180 8378 189 0,'0'0'191'16,"0"0"40"-16,0 0 12 0,0 0 261 15,111 0-38-15,-58 0-186 0,9 3 27 16,7-2-68-16,6 1-81 0,1-2-21 16,5 0 33-16,6 0-15 0,-3 0 47 15,6-3 24-15,-5-4-15 0,-2 4 53 16,-9-2-35-16,-11 4-83 0,-7 0-92 0,-11-2-52 15,-5 0-2-15,-8 3-2 0,-9 0 2 16,-8-1 0-16,-2 1 0 0,-1 0 0 16,-4-1-16-16,4 1-1 0,-6 0-21 15,-4 0 38-15,-2 0 14 0,0 0 7 16,0 0-21-16,0-3-13 0,-8-1-186 16,-6-1-402-16,-8-3-264 0,-15-1-320 0,5 2-122 15</inkml:trace>
  <inkml:trace contextRef="#ctx0" brushRef="#br0" timeOffset="89160.87">27596 8303 20 0,'0'0'1164'0,"0"0"-645"0,0 0-519 16,0 0-84-16,0 0 84 0,0 0 330 16,0 0 148-16,0 0 9 0,0 0-99 15,0 0-74-15,0 3 13 0,0-3 13 16,2 0-85-16,0 0-39 0,5-6-2 15,-2-5-67-15,1-3-90 0,4-7-11 0,0-7-46 16,8-9 2-16,-3-3 2 0,0 1 16 16,0 0 3-16,-3 0-43 0,3-1 20 15,-4 2 0-15,1-5 21 0,-4 2-21 16,4-2-22-16,-4 0-11 0,0 3-44 16,-1-1-36-16,-3 5 55 0,1 9-32 15,-1 7 63-15,-4 6 4 0,0 7-28 16,0-1 51-16,0 2 57 0,0 3-33 15,0 0-24-15,0 3-34 0,0 0-24 16,0 0-57-16,0 0-23 0,0 14-47 0,2 11 14 16,0 19 171-16,0 9 135 0,0 13-9 15,0-2-18-15,-2-5-25 0,2-1 35 16,1-5-33-16,1-2-50 0,0-2-31 16,0-7 63-16,0-6-63 0,3-10-2 0,-3-6 16 15,-1-7 4-15,1-1-22 16,0 1 1-16,0 0-2 0,0 0 2 0,0-3 0 15,0-3-1-15,0 2-2 0,2-3-52 16,-2-1-37-16,2-1-53 0,-2 1-110 16,2-3-246-16,1-2-246 0,-3 0-382 15,0-4-531-15</inkml:trace>
  <inkml:trace contextRef="#ctx0" brushRef="#br0" timeOffset="90173.73">28280 8382 312 0,'0'0'389'15,"0"0"467"-15,0 0-267 0,0 0-178 16,132-4-119-16,-75 0-22 0,7 3-82 16,1-3 62-16,-5 1-32 0,1 1-24 15,-1-1 37-15,-7 3-49 0,-5 0-76 16,0 0-43-16,-8 0-37 0,-4 0-26 0,-2 3 0 16,-2-1 0-16,0 3 0 15,0-3 0-15,2 1 0 0,-1 3 2 0,3-2 18 16,0 2 1-16,-2-3-18 0,1 4 0 15,-10-6 0-15,-4 1-3 16,-3 0 1-16,-6-2 20 0,3 3-21 0,-2-2 0 16,2 0-13-16,-5-1 13 0,-2 0 28 0,-3 3-26 15,-1-3-2-15,-4 0 4 16,2 0 39-16,-2 0 0 0,0 0-5 0,0 0 5 16,0 0-4-16,0 0 15 0,0 0 0 15,0 0 7-15,0 0 17 0,0 0 15 16,0 0 3-16,-2-3-38 0,-2-2-15 15,-3 0-43-15,1-4-6 0,-2 2-19 16,-3-1-67-16,-2 1 61 0,-2 0-32 16,-3 0-92-16,-4 1 98 0,1 1-4 15,0 1 25-15,-3 0 32 0,3 2-30 0,1 2 18 16,6 0-7-16,0 0-4 0,2 0-4 16,2 0 11-16,2 6-18 0,1-1-15 15,1 4-10-15,1 0 13 0,3 7 12 16,0-2 38-16,2 6 31 0,0 1-2 15,2 0-29-15,5 0 17 0,3-4-17 16,3-1 25-16,2 1-8 0,2-5 8 16,-1-2 12-16,4-3 18 0,-1 0-20 15,-2-4-16-15,0 0 32 0,3-3 6 0,-6 0-3 16,0-3 10-16,4-2-3 0,-6-3-10 16,-1 0 25-16,0-3 0 0,0 0-52 15,-5-2 16-15,0-3 49 0,-2-1-89 16,-4-4-4-16,0 0 2 0,0 0-11 15,-2-1-49-15,-6 2-104 0,-3 3 56 16,1 1 17-16,-3 5-27 0,0 2-47 16,1 4-71-16,-2 3-180 0,4 2-194 15,-2 0-111-15,0 10-307 0,4-2-147 0</inkml:trace>
  <inkml:trace contextRef="#ctx0" brushRef="#br0" timeOffset="90545.58">29636 8381 635 0,'0'0'1580'0,"0"0"-1104"0,0 0-476 0,0 0-12 16,0 0 12-16,0 0 258 0,0 0 50 15,0 0-105-15,0 0-68 0,-16 102-22 16,18-85 2-16,6 1-3 0,0-3 36 15,6 0-4-15,-4-3-40 0,3-2 4 16,0-1-14-16,-1-3 23 0,1-2-17 16,-2-3 28-16,0 1-23 0,-1-2-1 15,0 0 13-15,0 0-17 0,-2 0 11 0,0-3-6 16,0-3-28-16,-1-2 3 0,-3-2-27 16,3-1 13-16,-5-3-48 0,0-4-15 15,-2-2-3-15,0 0-67 0,-11-2-26 16,-2 3 21-16,-3 0 38 0,-4 4-40 15,-1 1 29-15,-7 3-74 0,3 3-8 16,2 7 16-16,-1 1-32 0,8 0-1 0,0 5-66 16,6 7-253-16,6 5-222 15,4 4-62-15,21-2-188 0,2-3-557 0</inkml:trace>
  <inkml:trace contextRef="#ctx0" brushRef="#br0" timeOffset="91378.9">29771 8447 563 0,'0'0'112'0,"0"0"491"0,0 0-79 16,0 0-212-16,0 0-155 15,0 0-38-15,0 0 24 0,0 0 15 0,0 0-91 16,0 0-67-16,20 0 0 0,-9 0 0 16,4 0 85-16,2 0-38 0,2 2-23 15,2 0-24-15,1 0 76 0,3 1 18 16,11-3 56-16,11 1 59 0,6 0-52 15,4-1 69-15,5 2-39 0,1-2-19 16,5 0-21-16,9 0-21 0,6 0-21 16,8 0-21-16,5 0 11 0,1 0 22 0,-3-2-22 15,-5 0-27-15,-6-1-4 0,-7-1-31 16,-5 2 30-16,-10-2-20 0,-5 2-26 16,-8-1-17-16,-6 3-1 0,-13-2 0 15,-3 2 1-15,-11 0-1 0,2-3-11 16,0 3 12-16,0 0-4 0,4 0-12 15,1 0 13-15,-4 0 2 0,2 0-1 0,-3 0-18 16,0 0 8-16,0 0 11 0,-3 0 2 16,6 3 0-16,-4-1 1 0,6-2 0 15,-3 1-1-15,2 1 0 0,-2 0-1 16,1-2-20-16,-2 2-7 0,-2 0-19 16,-2 0-15-16,-3 0-18 0,0 0-37 15,-5 1-35-15,3-2-4 0,-5 0-83 16,2 4-103-16,-2-3-105 0,0 1-33 15,1-1-281-15,-3 0-124 0,0-1-278 0</inkml:trace>
  <inkml:trace contextRef="#ctx0" brushRef="#br0" timeOffset="92076.76">32047 8226 86 0,'0'0'1216'0,"0"0"7"0,0 0-836 0,0 0-211 16,0 0 149-16,0 0-275 15,0 0 90-15,0 0 20 0,0 0 34 0,0 0-115 16,-99-77-79-16,85 75-54 0,-4 0 49 16,2 2-25-16,-4 0-47 0,2 0-10 15,-4 2 67-15,1 7 18 0,2 0 1 16,-4 5-20-16,-3 7-61 0,-4 8 82 16,1 9 147-16,-1 5-144 0,6-2 89 15,8 1-15-15,5-5-72 0,5-2 86 16,1 0-62-16,5-2 29 0,0-1 36 0,13-1-89 15,0-4 40-15,1-6-9 16,14 1 22-16,6 0 5 0,11 0 17 16,5-2-47-16,6-9 21 0,-3-7-4 0,2-2 5 15,3-2-24-15,-5 0 27 0,0-8 15 16,0-1 27-16,-9-2 23 0,-1-1-64 16,-5-5 4-16,-2-2-21 0,-4-3 19 15,-5-2 44-15,-3-3-37 0,-7-1-25 16,-4-7 44-16,-7 0-58 0,-4 0-3 0,-2-4 14 15,-2 1 13-15,-12-1-40 16,-6 0 1-16,-6-4-14 0,-5 2-19 0,-7 0-18 16,-4 3-14-16,-4 3-64 0,2 9 9 15,3 5 24-15,8 9 45 0,-1 12-80 16,-2 3 7-16,-4 17-215 0,-1 6-247 16,1 0-379-16,10-9-479 0,8-5-438 0</inkml:trace>
  <inkml:trace contextRef="#ctx0" brushRef="#br0" timeOffset="93834.01">31946 8428 1819 0,'0'0'1128'0,"0"0"-526"0,0 0-281 0,0 0-103 16,0 0-6-16,0 0-30 15,0 0-119-15,0 0-63 0,0 0-63 0,-4 4-47 16,4 7 110-16,0 3 49 0,-2 2 4 15,0 2-28-15,2-1 4 0,-2-3-26 16,2-3 18-16,0-4 13 0,0-2-30 16,-2-2 38-16,2-3 27 0,0 0 20 15,0 0 22-15,0 0 7 0,0 0 6 16,0 0 2-16,0 0 3 0,0 0-15 16,0 0-3-16,0 0-21 0,0 0-5 0,0-3-18 15,0-5-10-15,-2-5-56 0,2-3-2 16,-2-3-22-16,2-2-12 0,0 0-19 15,0-2-15-15,0 4 25 0,6 0 14 16,0 2-1-16,3-1-57 0,-1 3 26 16,3-1 9-16,0 3-2 0,-1 0-3 15,0 2 43-15,2 2 12 0,-4 0-22 0,0 4-27 16,-2 2 9-16,-2 0 13 0,2 1 13 16,-6 2 4-16,0-2 0 0,0 2 9 15,0 0-15-15,0 0-6 0,0 0-11 16,0 0-7-16,0 0-18 0,0 0-17 15,0 4-35-15,-3 4-58 0,3 4 87 16,-3 3 84-16,1 3-4 0,2 2-22 16,0 0 25-16,0 4-26 0,0-3-18 15,0 2 45-15,2-2 0 0,4 0 0 16,0-5-23-16,-2-2 5 0,-2-1 18 0,2-2 3 16,-2-3-1-16,0-1 2 0,-2-5 28 15,0-1-1-15,0 1 19 0,0-2 30 16,0 0 28-16,0 0 23 0,0 0 21 15,0 0-16-15,0 0-29 0,0 0-27 16,0 0-26-16,0 0-21 0,0 0-5 16,0 0-16-16,0 0-12 0,0 0-12 0,0 0-25 15,0 0-25-15,0 0-17 16,0 0-17-16,0 2-33 0,0 4-54 0,0 1 82 16,0 4 34-16,0-1 64 0,2 2-55 15,0-1 55-15,3 2-1 0,-3-1-13 16,0 0 17-16,-2-4 1 0,0-1 3 15,0-2 38-15,0-1 8 0,0-2 20 16,-2 1 27-16,-9 0 61 0,-12 3 8 0,-18 2-60 16,-12 1-50-16,-3 1-56 0,-2-5-59 15,9 1 2-15,9-2 11 0,4-1-12 16,8-2-50-16,9-1-73 0,2 0-38 16,-2 0-214-16,-2 0-470 0,-1-4-590 15,8-2-78-15</inkml:trace>
  <inkml:trace contextRef="#ctx0" brushRef="#br0" timeOffset="94951.34">26342 8504 1546 0,'0'0'846'0,"0"0"-387"0,0 0-277 0,0 0-94 15,0 0 83-15,0 0 149 0,0 0-135 16,0 0-32-16,0 0-148 0,28-44 74 16,-20 33 12-16,0 0-4 0,1-1-64 15,2 1-23-15,-3-1-28 0,2 1 28 16,-1 1-19-16,-1-1 19 0,1 1-2 15,0 0-12-15,-1-1 14 0,0 2 71 0,4-4-71 16,-2-2 0-16,0 1 31 0,-2-3 19 16,4-1-46-16,-6 1-2 0,0-1 38 15,0 3-17-15,-1 0-46 0,-1 4 19 16,-2 3 1-16,0 3 3 0,0 3-32 16,-2-1-53-16,3 3-87 0,-3 0-57 15,2 0 3-15,2 3 42 0,0 2 15 16,3 5 73-16,3 1 96 0,-2 4 56 15,4 5 18-15,-2 1 50 0,0 6-96 0,4 4 75 16,-4 1-44-16,-2-6 11 0,-1-3-66 16,-1-5 33-16,-2 0 20 0,3 3-52 15,-1-2 41-15,-2-3-46 0,1-1-38 16,-3-4-260-16,-2-2-262 0,0-1-237 16,-2-3 72-16,-5-1-305 0</inkml:trace>
  <inkml:trace contextRef="#ctx0" brushRef="#br0" timeOffset="95118.93">26475 8373 2820 0,'0'0'841'0,"0"0"-841"16,0 0-92-16,0 0 92 0,0 0 135 15,0 0-135-15,0 0-110 0,0 0 107 0,130-12-112 16,-105 12-167-16,1 4-294 0,-7 0-758 15,9-4 72-15</inkml:trace>
  <inkml:trace contextRef="#ctx0" brushRef="#br0" timeOffset="99875.16">32380 8390 303 0,'0'0'132'0,"0"0"336"15,0 0 2-15,0 0-140 0,0 0-144 0,0 0-20 16,0 0-20-16,-4-2 3 0,4 2-24 15,0 0-14-15,0 0 46 0,4 0 17 16,2 0-91-16,-2 0-81 0,4 2 4 16,2 0 46-16,2 1 7 0,5 1 56 15,2 0 26-15,6 0 51 0,11 0 47 16,12-3-8-16,5 4-12 0,3-2-39 16,4-1-53-16,-3-2-56 0,3 0 6 15,3 2 1-15,6-2-5 0,1 2 15 0,2 0-20 16,-5-2 0-16,0 2-32 0,-8 0 7 15,-8-2-6-15,-8 0 16 0,-11 0-51 16,-12 0 0-16,-5 0 16 0,-4 0-18 16,-2 0 0-16,-3 0 0 0,0 0-1 15,-2 0 1-15,-2 0-2 0,0 0 0 16,-2 0-1-16,0 0 1 0,0 0 2 16,0 0-1-16,0 0-2 0,0 0-20 15,0 0-10-15,0 0-17 0,0 0-47 0,0 0-79 16,-6 0-184-16,-8 0-411 0,-14 0-135 15,-15 0-315-15,7 0-266 0,163 0 1348 16</inkml:trace>
  <inkml:trace contextRef="#ctx0" brushRef="#br0" timeOffset="100991.62">32592 8426 400 0,'0'0'952'0,"0"0"-112"0,0 0-351 16,0 0-143-16,0 0-58 0,0 0-23 16,0 0-58-16,0 0-59 0,0 0-39 0,0 0-52 15,0 0-23-15,0 0-10 0,0 0-5 16,0 0 5-16,-2 0 5 0,2 0 20 15,0 0 23-15,0 0 18 0,0 0 8 16,0 0-2-16,0 0 4 0,0 0-11 16,0 0 5-16,0 0-1 0,0 0 18 15,0 0 8-15,0 0 9 0,0-2-3 16,0-3-17-16,0-3-82 0,-2-1-26 16,2-5 0-16,0 0 21 0,-3 1 13 0,1-2-34 15,2-2 11-15,-2 1-11 0,0-3 2 16,0 2 14-16,0-3-13 0,2-2-2 15,-2 1 1-15,2-8 10 0,0-5-12 16,0-13-58-16,0 0 58 0,6 0-119 16,3 4 71-16,1 7-55 0,-1 0-39 15,-1 1 66-15,-1 8-23 0,-1 9-8 0,-4 5 107 16,0 3 43-16,0-1-43 16,0-1-45-16,0 0 45 0,0 2 33 0,-2 5-30 15,0 1-3-15,0 1 36 0,0 3-11 16,0 0-24-16,0 0 1 0,0 0 0 15,0 0 24-15,0 0-26 0,0 0-19 16,0 0-53-16,0 0-10 0,0 0-7 16,0 0 4-16,0 0-5 0,0 5-23 0,0 2-1 15,0 10 33-15,0 7 31 16,3 16 49-16,-1 4-17 0,0 0 18 0,1 0 0 16,-1-4 99-16,0 2-36 0,2 0-29 15,2 0 7-15,-2-3 1 0,4 0 13 16,2-4 3-16,-2 0 0 0,0-6-19 15,-1-3-16-15,-1-8-4 0,-2-4-18 16,1-4 3-16,-1 1 0 0,0 2 12 16,0-1 2-16,1-2-18 0,-1-3 0 15,0-1 23-15,-2-3-20 0,0 0 0 16,0-1 18-16,0-1 4 0,2 1 4 0,1-2-4 16,2 2 18-16,-3 0-3 0,2-2-40 15,0 2-58-15,0-2-82 0,1 0-15 16,0 0-109-16,-1 0-498 0,0 0-476 15,-4 0-850-15</inkml:trace>
  <inkml:trace contextRef="#ctx0" brushRef="#br0" timeOffset="107911.84">29796 8193 26 0,'0'0'363'0,"0"0"-244"0,0 0 472 16,0 0-135-16,0-6-83 0,0 6-144 16,0-2-54-16,0 0 12 0,0 1 1 15,0-2-19-15,0 2-4 0,0-1 20 16,0-2-38-16,0 2-30 0,0 0-68 16,0-1-12-16,0-2 44 0,0 3 35 15,0 0-19-15,0-3-25 0,0 1-32 0,0 2 18 16,0 0 29-16,0 0-1 0,0 0-26 15,-3 1-14-15,1-4-43 0,-2 2-6 16,2-1-6-16,-2-2 6 0,0 3-1 16,-2-3 4-16,-4-1 0 0,2 2-44 15,0-2-21-15,-2-1 17 0,-1 2-29 16,-2-1 0-16,0 0-33 0,-1-1 108 0,0 1-62 16,4 2 64-16,0 1 20 15,-2 0-18-15,4 0-2 0,0 3-61 0,0-1 40 16,-1 0-21-16,-2 0-11 0,1 0 10 15,-1 2-1-15,-4 0 18 0,4 0 24 16,-3 0-4-16,-2 0-69 0,0 0 70 16,-4 0-24-16,2 0 26 0,-4 2 3 15,1 2-6-15,-1-2-22 0,4 2 24 16,-4-3-2-16,1 5-27 0,-2-2 4 0,2 1 12 16,-1 1-5-16,2 1 22 15,0-2 0-15,3 1 0 0,0-3 0 0,0 3-60 16,-2 0 31-16,2-1 26 0,1 3 6 15,-2 0-6-15,1 0-55 0,0 1 58 16,-2 1 35-16,0-1-35 0,0 2 0 16,-1 1-20-16,6 1 20 0,-3-1 52 15,4 1-52-15,0-2 28 0,1 3-24 16,1-2 68-16,2 0-72 0,1 1-21 0,2 0 21 16,2 0 62-16,-2 1 39 15,0-1-14-15,2 0-17 0,0 0 11 0,0 3-33 16,0 1-27-16,0 0 20 0,0 1 5 15,-1 1-6-15,3 1 1 16,0 0-37-16,0 1 95 0,2-2-99 0,0 2 20 16,0-1-17-16,0 2 21 0,0-1-24 15,0-1 0-15,4-2 1 0,1 1-1 16,1-2-3-16,2 1 3 0,2 0 10 16,6-2 23-16,-2 1 15 0,8 3-44 0,5 2 76 15,7 4-39-15,6 0-41 0,3-3 0 16,-3-2 24-16,-2-8 25 0,-6-4-49 15,3 1 2-15,-1-3 16 0,2 0 22 16,2 1-38-16,2-5-1 0,-1 1 17 16,1 0 9-16,-5-4-6 0,3 0-19 15,1 0 3-15,-1 0 20 0,2-4-9 16,1-3-11-16,-3 1 15 0,2-4-3 0,1-2-15 16,-5 1 14-16,-2-2-13 15,-2-1 14-15,-6 2 8 0,-6-2 0 0,-5 0 15 16,3-4-25-16,2-6 16 0,2-7 12 15,-1-8-41-15,-4 3 60 0,-6 1-35 16,-7 4-9-16,-2 1-17 0,-2 7 17 16,0 1-15-16,0 8 25 0,0-1-28 0,0-5 0 15,-6-1 24-15,-1-2-24 16,-3-2-25-16,-1 5 4 0,-4-6 28 16,-1 1-36-16,-8-1 26 0,-6-5-1 15,-13-1-99-15,-1-2-6 0,-5 5 77 0,3 2-110 16,1 4 20-16,3 2 41 0,4 3-52 15,4 0 22-15,6 4 87 0,7 7-227 16,8 0 1-16,2 1 6 0,3 1-121 16,0 1-126-16,2 1-288 0,6-1-246 0,0 4 385 15</inkml:trace>
  <inkml:trace contextRef="#ctx0" brushRef="#br0" timeOffset="108654.73">29640 7456 387 0,'0'0'296'15,"0"0"235"-15,0 0-167 0,0 0 15 16,0 0-156-16,0 0 82 0,0 0-24 15,0 0-96-15,0 0-74 0,0 0-64 16,0-39-47-16,0 39 0 0,0 0-4 16,0 3-43-16,-2 8 47 0,-2 11 100 15,0 15 155-15,-2 11-27 0,0 3-14 16,2 0 5-16,-1-2-38 0,5-3-127 0,0-6 54 16,0-5-104-16,0-4 36 15,2-7-40-15,1-2 0 0,-1-9-14 0,2 1 14 16,-2 0 30-16,2-2-9 0,0 2-18 15,0-1-3-15,-2-3-117 0,0-1-204 16,-2-1-60-16,0 1 8 0,-4-5-182 16,-6-1-178-16,2-2-624 0,-8-1 693 0</inkml:trace>
  <inkml:trace contextRef="#ctx0" brushRef="#br0" timeOffset="109167.52">29484 7727 572 0,'0'0'786'16,"0"0"-282"-16,0 0-504 0,0 0 4 15,0 0-4-15,0 0 299 0,0 0 38 16,0 0-45-16,0 0-96 0,0 0-55 15,-3 2 1-15,3-2 16 0,0 0-6 16,0 0 4-16,0 0 28 0,0 0-3 0,0 0-15 16,0-2-27-16,0 0-98 0,0-3-7 15,0 5 41-15,0 0 42 0,0 0-20 16,0 0-39-16,0 0-15 0,3-2-3 16,-1 2 21-16,0-5-50 0,3 2-11 15,-1-4-4-15,0 0-25 0,2 0 8 16,2-5 19-16,4 0-61 0,0-1 60 15,1 0 6-15,2-2 9 0,-1 2-11 0,1-5 3 16,-2 3 10-16,2-3 37 0,-3-3-51 16,4 4 25-16,-6-2-25 0,0 2 39 15,-3 2-3-15,2 2 3 0,-7 4-36 16,2 4 46-16,-4-1-48 0,2 4 37 16,-2 1-4-16,0-2 2 0,0 3-36 15,0 0-13-15,0 0-40 0,0 0-20 16,0 0-11-16,0 0-34 0,2 6-43 15,5 2-13-15,5 11 99 0,10 8 58 16,12 14 17-16,10 11 3 0,3 3 22 0,-5-6-25 16,-8-20-749-16,-15-12-2604 15</inkml:trace>
  <inkml:trace contextRef="#ctx0" brushRef="#br0" timeOffset="126137.54">26304 9871 189 0,'0'0'112'0,"0"0"-107"16,0 0 47-16,0 0 54 15,0 0-34-15,0 0-6 0,0 0 263 16,19-10-159-16,-19 8-85 0,0 2-39 0,0 0 19 16,0 0 7-16,0 0 45 0,0 0 64 15,0 0 94-15,0 0-58 0,0 0-49 16,0 0-5-16,0 0-17 0,0 0-18 15,0 0-14-15,0 0 27 0,0 0 23 16,0 0-17-16,0 0-51 0,0 0-30 16,0 0 4-16,0 5-70 0,0 0-7 15,0 2 7-15,0 5 70 0,0 1-33 16,0 0 39-16,0 3-73 0,0-1 38 16,0-2 5-16,-3 1-46 0,1-5 0 0,0-3 29 15,2 1 16-15,-2-2-14 0,2-2 15 16,0-1-7-16,-2 0-10 0,2 0 28 15,0 1-4-15,0-3 10 0,-2 0 9 16,2 0 9-16,0 0-4 0,0 0-6 16,0 0 5-16,0 0-5 0,0 0 3 15,0 0 7-15,0 0 3 0,0 0 31 16,0 0 2-16,-2-7-18 0,0-3-69 16,-3-3-27-16,1 0-1 0,2-4 55 15,0-2-57-15,2-3-32 0,0-2 30 0,0-9 1 16,0-7-66-16,2-1-89 0,2-2 73 15,5 5 30-15,-3 7-52 0,-2 8 4 16,-2 10 9-16,3 1 91 0,-1 3-37 16,0-2-3-16,3 0 20 0,3-1-34 15,-2 2-10-15,8 0 2 0,-2 3-9 16,4 0 49-16,-4 1 10 0,1 0-53 16,2 1 22-16,-4 2 25 0,-1 1 14 0,2 2-14 15,-6 0-87-15,-2 0 20 0,-2 0-26 16,-2 0 61-16,-2 0 2 0,0 5-10 15,0-3 27-15,0 5 32 0,0-2 32 16,0 3-32-16,0 1 0 0,-4 3 0 16,-2 0 36-16,-2 1-31 0,-4 2 44 15,2 1-47-15,0 1 29 0,-1 0-6 16,0 0-25-16,3-2 2 0,1 1-5 16,3-1-35-16,0 0 38 0,4 0 0 15,0 3-1-15,0-1-60 0,8 2 59 0,3 1-2 16,6-2-14-16,0 2 2 0,3-2 16 15,0 1 27-15,0-2-27 0,-4-5-3 16,-3 2-1-16,0-5-18 0,-4 0-15 16,-3 2-6-16,-2-4 39 0,-2-1-34 15,-2-1 38-15,0-1 0 0,-2 2 0 16,-8 0 167-16,-14 3 91 0,-7 5-116 0,-17-1-50 16,2 0-88-16,5-5 20 0,11-4 23 15,16-2-29-15,-1-2 5 0,0 2-23 16,3 1 0-16,-3 2-198 0,2-2-127 15,6-1-110-15,3 0-101 0,2-2-233 16,2 0-318-16,0 0 149 0</inkml:trace>
  <inkml:trace contextRef="#ctx0" brushRef="#br0" timeOffset="127781.19">26705 10092 187 0,'0'0'1130'0,"0"0"-441"0,0 0-318 16,0 0-75-16,0 0-67 0,0 0 97 16,0 0-41-16,0 0 53 0,119-74-46 15,-107 64-80-15,1 1-62 0,-4-1-83 16,-3 2-17-16,0 3 16 0,-4-1 23 15,0 1-11-15,-2-2-78 0,0 0 11 0,-6-1-26 16,-4 1 11-16,-8-3-78 16,4 3 5-16,-7 2-81 0,-1 1 129 15,-1 4-175-15,4 0 74 0,-5 0 77 0,8 7 0 16,-1 0-24-16,4 3-56 0,2 1 37 16,3 2-27-16,4 5 119 0,2-1 4 15,2 1 33-15,2 4 20 16,12 1-26-16,3-2-24 0,9 0-3 0,10-1-5 15,6-2-54-15,5-7 59 0,-5-2 27 16,-3-8-5-16,-10-1-17 0,-8 0 0 16,-1-1-5-16,-6-6 56 0,6 0 11 15,-1-3-37-15,2-4 101 0,-4 2-50 16,-2-5 15-16,-2-8 41 0,-1-10-33 0,-4-7-19 16,0-9-14-16,-6-1-9 0,-2 0-33 15,0 5 37-15,0 1-66 0,0 1-47 16,0 5 28-16,-2 10-10 0,0 9-33 15,0 8 62-15,-2 4-31 0,2-1 31 16,2 3 0-16,0 0 0 0,0 3-4 16,0 2-51-16,0 2-53 0,0 0-87 15,0 0-27-15,0 5-7 0,0 8-18 16,2 17 247-16,6 20 27 0,-4 15 92 0,-4 10-23 16,0 2 103-16,-6 0 82 0,-8 2-79 15,0-1-33-15,-6-4-39 0,3-3-64 16,3-8 19-16,-4-7-49 0,4-9-14 15,4-11-8-15,0-10 4 0,4-9-21 16,2-8 3-16,-2 2 0 0,2-2 12 16,-1-2-10-16,1-3 27 0,2-4 17 15,-3 0 9-15,1 0 28 0,2-4 24 16,-2-10-86-16,-2-6-21 0,1-15-40 0,5-12-121 16,0-6 53-16,7 4 19 0,5 6-24 15,6 8-32-15,0 2 70 0,-2 9 29 16,-2 4-64-16,-1 5-34 0,-2 4 57 15,3-3 34-15,1-1-19 0,3 2 72 16,-2 0-5-16,2 1 2 0,-4 4 0 0,-1-1-65 16,2 3 68-16,-3-2 39 0,-1 5 81 15,0-1-77-15,-3 1-38 0,-1 2 9 16,-3 1-14-16,0 0-3 0,-2 0-16 16,-2 0 19-16,0 0 1 0,0 0 51 15,0 0-16-15,0 0-9 0,0 0-9 16,0 0-17-16,0 0-1 0,0 0-3 15,0 0-42-15,0 0-23 0,0 0-23 0,0 1-10 16,0 6 17-16,4-2 56 16,0 3 28-16,6 1 0 0,-4 3 31 15,2-3-62-15,2 1 52 0,-1 1-21 0,4-3 1 16,0 1 5-16,-3-1 44 0,1-3-48 16,-2 2 22-16,-3-3-24 0,0 0 19 15,-2-3 0-15,0 1-19 0,-2 0 5 16,-2-2 38-16,2 0 15 0,-2 0 18 0,0 0 32 15,0 0 0-15,0 0-7 16,3 0 16-16,-1 0 11 0,-2 0-7 16,3 0-24-16,-1 0-26 0,2-4-64 0,-2-1-7 15,0 1-4-15,0-3 4 0,0 5 0 16,0-3-11-16,0 2 11 0,-2 0 2 16,0-1 25-16,0 2-4 0,0 1-22 15,0-1-1-15,0 0-3 0,0 0-24 16,0-2-67-16,0 3 22 0,-4-3 7 15,2 0 45-15,-2 0-22 0,2 2 3 16,-2-1 12-16,-1-2 23 0,-2 2-16 16,3-1-18-16,0 0 17 0,-2 0 21 15,2 0-50-15,-3 0 37 0,3 0 13 0,0 3 35 16,-5-3-35-16,3 0-1 0,-5 2-45 16,1-3 8-16,-3 0-58 0,2 2 96 15,1-2-50-15,2 2 50 0,0 1 2 16,6 0 25-16,2 0-27 0,0 2-15 15,0 0-21-15,0 0-23 0,8-2 28 16,0 1-10-16,6-1-5 0,8-4-36 0,9 0 79 16,7 2-26-16,8-1-33 15,-13 1 60-15,-7 2 2 0,-12 0-3 0,4-1 1 16,0 3-22-16,4 0 24 0,-3-2-3 16,-2-1-17-16,-6 3-11 0,-5 0 31 15,-4 0 0-15,0 0 0 0,-2 0 0 16,0 0 0-16,0 0-41 0,0 0 36 15,0 3 2-15,0 2 3 0,0 5 78 16,0-1 10-16,2 3-31 0,2 0-33 16,3 1-21-16,0 0-3 0,1-4 5 0,0 1 0 15,2-1-2-15,4-2 16 0,-2-2 10 16,3 1 36-16,2-3 20 0,2 0 5 16,1-2-43-16,-2-1 12 0,4 0-9 15,-5 0 0-15,0-1-13 0,-4-3 2 16,-3 0 26-16,-2-2 17 0,1 0-6 0,0-1-4 15,-3-3-12-15,0 2 7 16,-2-1 22-16,-2 0-66 0,-2 2 24 0,0-1-32 16,0 3 13-16,-2 1-28 0,-2 1-13 15,0 1 1-15,0-1 12 0,0 3 1 16,2 0 25-16,0 0-26 0,0 0-43 16,2 0-30-16,-3 0-30 0,3 3-11 15,0 4 25-15,0 3 47 0,0 2 41 16,0 2-2-16,11 0-47 0,7 1-4 0,19-1 15 15,14-3 39-15,12-5 0 16,4-5-58-16,-6-1-163 0,-6 0-289 0,-6-3-336 16,-7-5-433-16,-12 3-322 0</inkml:trace>
  <inkml:trace contextRef="#ctx0" brushRef="#br0" timeOffset="129426.86">28656 10125 242 0,'0'0'2052'16,"0"0"-1423"-16,0 0-365 0,0 0-179 0,0 0 95 15,0 0 248-15,0 0-44 0,0 0-136 16,0 0-94-16,10-12-130 0,-1 2 19 16,0-1 11-16,-1-2-3 0,0-1 38 15,3-3-21-15,-5 0-46 0,5-3 3 16,-4-4-24-16,1-7-1 0,-2-6 0 0,0-1-25 15,-2 1 21-15,2 3 4 16,-4 10-39-16,0 5-70 0,-2 9 90 0,0-3 19 16,0 4 0-16,0-2 0 0,0 1-27 15,0 5-12-15,-2 0 16 0,0 3 20 16,-4 2 0-16,6 0-31 0,-2 0-18 16,2 0-19-16,-2 0-50 0,0 0-44 15,0 4-12-15,-2 6 12 0,-2 5 109 16,0 2 56-16,-1 2-26 0,0 3-1 0,3 0 27 15,2 2 2-15,2-2 54 0,0 3 68 16,0 0 1-16,2 4-31 0,11 3-13 16,4 4-79-16,5 3 37 0,-4-10-38 15,2-7 52-15,-8-9-32 0,3 0-21 16,5 2 0-16,-2-1 25 0,8 1 0 16,-3-1-4-16,1-4-21 0,-1-3 0 15,0-1-1-15,-1-2 1 0,-4-2 21 0,2-2-19 16,-3 0 32-16,-5 0 3 15,3 0-7-15,-2-2 7 0,-3-2 5 0,4-2 9 16,-6 1-9-16,2-1-15 0,-4-2 22 16,2 3 5-16,-2-2-18 0,-2 0-36 15,0 1 14-15,-2 1-14 0,2-1-28 16,-4 1-22-16,2-1-9 0,1 2-30 16,-3-1 38-16,0 3 5 0,0 2 12 15,0 0-12-15,0 0-16 0,0 0-18 16,0 0-5-16,0 0-10 0,0 0-22 0,0 0-17 15,0 0 90-15,-3 0 14 0,3 0-31 16,-2 0 4-16,2 0 17 0,0 0 36 16,0 0 4-16,0 0 4 0,0 0-1 15,0 0-3-15,0 0-3 0,0 0-1 16,0 0 4-16,0 0 5 0,0 0 41 16,0 0 10-16,0 0 16 0,0 0-9 0,0 0 9 15,0 0 44-15,0 0-53 0,0 0-43 16,0 0-20-16,2 0-3 0,1 0-20 15,1 0 19-15,0 0 4 0,-2 0 3 16,5 0 15-16,-5 0 9 0,2 0 0 16,-4-3-9-16,2 3 4 0,-2 0 19 15,0 0 7-15,0 0 2 0,0 0 0 16,0 0 0-16,0-2 0 0,2 2-11 0,-2-2 4 16,3 1 0-16,-3-2-43 15,2-1-8-15,-2 1 8 0,0-1 23 0,0 2-23 16,0-2-27-16,0 0 27 0,0 3 43 15,0-3-28-15,0 2-12 0,-2 0-3 16,-3 0-46-16,3-1 45 0,-2-2-14 16,2 2 12-16,-3-1 0 0,1 1-12 15,0 0-20-15,0 1 7 0,-1 0 28 16,3 0 0-16,-2 2-17 0,0-2-16 16,2 2-25-16,-2 0 12 0,2 0 16 15,-3 0 5-15,3 0-12 0,-1 0-35 16,-1 4-32-16,2 2 7 0,0 2 59 15,0 0 38-15,0 3 162 0,2 0-67 0,0 1-95 16,0 0-23-16,2 2 5 0,4-2 18 16,3 1 0-16,2 3 14 0,3-3 8 15,1-2 14-15,5 2-5 0,-2-4-2 16,6-1 1-16,0-1 3 0,-1-2-29 16,4-1 17-16,10-2-17 0,3 0 21 15,4-2-23-15,-3 0 1 0,-5-6-2 16,-13 1 2-16,-2-1 18 0,-6 0 0 0,0 1-20 15,2-2 23-15,-3 0 7 0,4-1 1 16,-6-1-29-16,-3 2 29 0,0-1 30 16,-5-1-5-16,-2 4-18 0,-2-1 8 15,0 0-47-15,0 1 0 0,-6 1-40 16,-3-2-17-16,2 1 54 0,-1 1 2 16,0 1-37-16,-2 1-28 0,-2 2 8 0,0 0-17 15,-1 0-13-15,-2 0 29 16,2 2 26-16,-1 5-60 0,1 1 34 0,2 1-8 15,3 0 20-15,0 2 19 0,0-2-6 16,8-4 0-16,-2 3-62 0,2-4-65 16,0-1-48-16,0-1 64 0,0 0 143 15,2 2 2-15,6-2 22 0,0 0 48 16,0 0 59-16,5-2 9 0,0 0-26 0,4 0 5 16,-3 0-7-16,4 0-36 15,-2-4-15-15,0-2-32 0,0-1 40 0,-1-1-6 16,2-1-32-16,0-3 17 0,0 0-46 15,0-1-33-15,1-5 33 0,0 3-4 16,2-2 0-16,-4 0-34 0,1 2 8 16,-4 1 30-16,-2 3 62 0,-5 1-58 15,0 5-1-15,-2 2 26 0,-2 0-8 16,-2 3-4-16,0 0 14 0,0 0-31 16,0 0-55-16,0 0-45 0,0 3-44 0,3 4 81 15,0 4 63-15,1 0 23 0,2 5 4 16,0 0-27-16,0-2-2 0,0 3-16 15,-1-2 18-15,4 2 3 0,-3-3-1 16,2 1 41-16,3 2-20 0,-3-6 4 16,3 2-27-16,0-1-59 0,-1-2-136 15,1-1-237-15,0-2-397 0,-3-3-675 16,-2-2 203-16</inkml:trace>
  <inkml:trace contextRef="#ctx0" brushRef="#br0" timeOffset="130037.05">30120 10131 288 0,'0'0'828'0,"0"0"-307"0,0 0-22 15,0 0-15-15,0 0-241 0,0 0-102 16,0 0 136-16,0 0-86 0,0 0-94 15,0 0-27-15,-8 81-65 0,8-76 128 16,-2-3-6-16,2-2-35 0,0 3-49 16,0-3-14-16,0 0 14 0,0 0 34 15,0 0 20-15,0 0 2 0,0 0-15 16,0 0-4-16,0 0-1 0,0 0 6 0,0 0 1 16,0 0-1-16,0 0-3 15,0 0-10-15,0-3-22 0,4-4-50 0,2 0-28 16,-1-1-123-16,2-1 10 0,-3 2 113 15,2 0-3-15,0 2 28 0,0 0-70 16,4 2-19-16,-2 1 12 0,0 0 22 16,-2 2 13-16,1 0-45 0,-1 0 44 15,3 0-55-15,-3 4-19 0,3 1 120 16,-1 3 15-16,0 2 57 0,4-1-34 0,0 1 44 16,0-1-9-16,2 1-19 15,0 0 0-15,-1-3-22 0,0-3 12 0,0 0 19 16,-3 0 21-16,-2-4-18 0,4 2 16 15,-4-2-12-15,0 0-2 0,-2 0-10 16,-2 0 6-16,-2-2 14 0,4-2 24 16,-2 0-5-16,2-2-26 0,0 1-25 15,-2-1 8-15,3-1-32 0,-3-2-22 0,-2 4 0 16,3 1 3-16,-3 2-3 0,-2 2 0 16,0 0-22-16,0 0-14 0,0 0-10 15,0 0 10-15,0 0-17 0,0 0-13 16,0 0-17-16,0 0-12 0,0 0-13 15,4 6 44-15,2-1 64 0,7 4 2 16,4-1 20-16,8 2-22 0,7 0-80 16,9-6-196-16,-5-2-579 0,-13-2-607 15,-4-4-772-15</inkml:trace>
  <inkml:trace contextRef="#ctx0" brushRef="#br0" timeOffset="130232.83">30560 9937 615 0,'0'0'2177'15,"0"0"-1500"-15,0 0-677 0,0 0-216 16,0 0 72-16,0 0 144 0,0 0 32 16,0 0-28-16,0 0-4 0,0 0-47 15,19 52-358-15,-14-39-159 0,-3-1-142 16,0 0-277-16</inkml:trace>
  <inkml:trace contextRef="#ctx0" brushRef="#br0" timeOffset="130596.02">30759 10156 154 0,'0'0'1209'15,"0"0"-170"-15,0 0-533 0,0 0-203 16,0 0 69-16,0 0 159 0,0 0-161 15,0 0-112-15,0 0-72 0,0 0-71 16,24-25-29-16,-28 23-33 0,0-2-40 16,0-1-13-16,2 5-3 0,0-2-40 15,2 2-7-15,0 0-60 0,0 0-13 0,0 11-63 16,0 16-71-16,4 12 185 0,8 9 49 16,5 3 23-16,0-5 32 0,-6-11-31 15,-5-3 4-15,-4-9 62 0,-2-4 6 16,0-4 73-16,-6-1-47 0,-7 0-2 15,-2 4-37-15,-2-4-13 0,1-1-22 16,-2-5-14-16,4-6 14 0,3-2 59 0,2 0 32 16,3-4 17-16,2-3-18 15,1-3-16-15,3-2-2 0,0-3-97 0,5-6-37 16,16-10 23-16,16-11-128 0,7-1-50 16,7 2-17-16,-3 9-59 0,-9 8-164 15,-7 10-408-15,-9 0-244 0,-8 7-991 16</inkml:trace>
  <inkml:trace contextRef="#ctx0" brushRef="#br0" timeOffset="131677.61">26940 10600 183 0,'0'0'1012'0,"0"0"-629"0,0 0-215 0,0 0 18 16,0 0 143-16,0 0 6 16,0 0-33-16,0 0-114 0,0 0-66 0,0 0-15 15,-19-20-17-15,26 20-56 0,1 0-34 16,9 0-119-16,15 0 119 0,19 0 85 16,17 7-7-16,6-1-46 0,3 0 76 15,4-1-103-15,3-1 38 0,9-1-5 16,14 3-1-16,8-5 45 0,10 2 20 0,4 2 26 15,2-2-46-15,6 3-25 16,-10-1-54-16,0 1 35 0,-6 2-20 0,-6-5 9 16,-6 4 27-16,-8-2-27 0,-1-2-12 15,-7 2-15-15,-2-3 0 0,-1 0 2 16,-5 0 2-16,0 0 23 0,-5-1-24 16,-1-1-3-16,0 3 0 0,-1-3 0 15,-1 0 0-15,-1 0 21 0,3 0-19 16,-1 0-2-16,-4-4 0 0,0 0-3 15,1-2 3-15,-3 3 0 0,-4 0 18 0,-2 1-18 16,-9 0 0-16,-6 2-2 16,-2 0-1-16,-5 0 2 0,-1 0-1 0,-5 2 1 15,-2 0 1-15,0 1 1 0,-4-3 2 16,-4 0-3-16,-5 0 0 0,-3 0 12 16,-4 0-11-16,4 0-1 0,1 0 3 15,0 0-3-15,0 0 17 0,-4 0-13 16,-2 0 21-16,-3 0-8 0,-2 0 0 0,-4 0-14 15,-2 0-1-15,-4 0 2 16,2 0 1-16,-2 0-5 0,0 0-2 16,0 0-40-16,0 0-43 0,0 0-166 0,-6 0-412 15,-10 0-147-15,-11 11-239 0,0-4 11 16,-12-1 420-16</inkml:trace>
  <inkml:trace contextRef="#ctx0" brushRef="#br0" timeOffset="133102.01">27159 11572 154 0,'0'0'784'0,"0"0"265"0,0 0-521 16,0 0-370-16,0 0-19 0,0 0 86 16,0 0 28-16,0 0 40 0,0 0-111 15,-11-37-55-15,9 33-25 0,0 2-1 16,0-1-34-16,2 3 0 0,-2-3-26 16,0-1-5-16,0 2-33 0,-2-4 0 15,0 3 51-15,-4-3-5 0,2 2-13 0,0 0-33 16,-2 1 18-16,-1-1-21 0,-4-3-34 15,1 3-29-15,-3 0 9 0,0 0 51 16,0 1 3-16,1 2-18 0,-2 0 18 16,2 1-23-16,1 0 23 0,-2 0 0 15,2 0 0-15,1 0 0 0,-1 0-18 16,0 2 15-16,-1 5-19 0,-4 1 22 0,1-1 25 16,0 4-25-16,0-1-18 15,-2 3-5-15,0 1 23 0,2-1-3 16,0 0 0-16,0 3-24 0,2-1 27 0,0 0 1 15,3-1 4-15,-1 0 14 0,2-2-17 16,1 0 53-16,4 1-19 0,-4 1 27 16,4-1 56-16,2 5-6 0,0 1-42 15,2 1-24-15,0 2-47 0,2 0 4 16,0 4 19-16,4 6-22 0,4-1 26 16,0-7 28-16,6-1-51 0,-2-6 23 0,1 2-26 15,6 2 22-15,0-2-21 16,1-1 13-16,2-3 21 0,6-2-11 15,9 1-25-15,5-6 14 0,2-1-10 0,-1-5-3 16,-5-2-1-16,-6 0 0 0,2-9 4 16,-9 2 13-16,1-2 5 0,0-2-1 15,-6-3 1-15,2 1 2 0,1-3-7 16,-1-3-15-16,0-3 24 0,8-11 4 16,-2-5 17-16,-5-5-31 0,-5 2 10 15,-8 3-26-15,-6 4-28 0,-4 2 26 0,0 4 4 16,-2 1 50-16,-6 5-52 0,-1 2-3 15,1 5 0-15,-5 0-43 0,-4-7-7 16,-9 0 26-16,-10-7 27 0,2 6-23 16,7 7-13-16,7 5 11 0,6 5-14 15,-4-1-33-15,4 3 40 0,-3-2 18 16,4 5-54-16,3-1-14 0,3 2-49 16,1 0-37-16,4 0-129 0,-2 5-179 0,2 4-44 15,-3 3 8-15,5 1-212 0,0-1-210 16,0 0-60-16</inkml:trace>
  <inkml:trace contextRef="#ctx0" brushRef="#br0" timeOffset="133571.79">26949 11938 846 0,'0'0'730'0,"0"0"-198"0,0 0-119 16,0 0-20-16,0 0-11 0,0 0-41 16,0 0 30-16,0 0-91 0,0 0-105 0,0 0-96 15,-4-29 13-15,4 16 20 0,0-4-112 16,0-1 23-16,0-4 63 0,0-7-83 15,2-8-6-15,2 0-21 0,0 0-5 16,-2 7 27-16,0 8-20 0,0 5 3 16,1 5 19-16,-1-2 8 0,2 0-8 15,1-1-35-15,-1 4-31 0,0 1 65 0,0 2-27 16,-2 5 24-16,0 0-67 0,0 2 37 16,-2 1-16-16,2 0-25 0,-2 0-15 15,2 0-24-15,0 0-1 0,6 5-17 16,-2 3 65-16,0 4 67 0,0 3 21 15,0 2 9-15,-1 5-9 0,-1-2 14 16,1 3-1-16,-1 4 19 0,0-3 14 16,0 1-67-16,0-4 29 0,1-1-28 15,-3-1 35-15,2-2-36 0,-2-2-130 16,0-1-232-16,-2-3-208 0,0-4-45 0,0-1-167 16,0-4-406-16</inkml:trace>
  <inkml:trace contextRef="#ctx0" brushRef="#br0" timeOffset="133744.46">26975 11725 389 0,'0'0'2532'0,"0"0"-1861"0,0 0-671 0,0 0-236 16,0 0 50-16,0 0 39 0,0 0-35 15,0 0-79-15,0 0 81 0,0 0 49 16,0 0-331-16,20 51-482 0,-16-44 81 15</inkml:trace>
  <inkml:trace contextRef="#ctx0" brushRef="#br0" timeOffset="134739.56">27501 11772 73 0,'0'0'184'0,"0"0"730"0,0 0-259 15,0 0-100-15,0 0-205 0,0 0-152 16,0 0-86-16,0 0-36 0,0 0-29 0,115 1-43 16,-83-1-4-16,6 0-4 0,4 3 4 15,1-3-2-15,-5 0 2 0,2 0 6 16,3 0 0-16,3 0-4 0,3 0-2 15,2 0 0-15,0 0-16 0,-2 0 16 16,0-3 2-16,-5 3 61 0,0 0 16 16,-1 0-76-16,-3 0-1 0,3 0 23 0,-5 0-25 15,2 0-4-15,-2 0-2 0,3 0 1 16,-3 3-18-16,2-1 19 0,3-2 0 16,2 0 3-16,-2 0 1 0,1 0 3 15,1 0 1-15,-1 0-4 0,1 0 0 16,-5 0 38-16,-4 0 18 0,-2 0-52 15,-6 0 24-15,-7 0-28 0,-7 0 2 16,4 0-2-16,-4 0 0 0,6 0 2 16,1 0 0-16,-2 0 20 0,0 2-22 0,-2-2 0 15,2 0 0-15,1 0 0 0,-2 0 0 16,-3 0-5-16,0 0 5 16,-2 3-40-16,-3-1 36 0,-1-2-29 0,0 2 29 15,-1-2-24-15,-2 2 22 0,2-2-28 16,2 2-5-16,-4-2 10 0,2 2-80 15,-2-1 21-15,1-1 41 0,-3 3 41 16,0-3-23-16,1 1 25 0,-3-1 4 16,-2 0 0-16,0 0 2 0,0 0 80 15,0 0 30-15,0 0 19 0,0 2 21 0,-2-2 103 16,-3 0 78-16,1 0-81 0,-2 0-105 16,-1 0-147-16,-1-2 0 0,-2 1 14 15,-2-3 1-15,0 2-15 0,0 0-63 16,-4 0 58-16,4 2-31 0,-3 0 5 15,0 0 31-15,0 0 0 0,5 0-20 16,-2 2-48-16,2 2-19 0,4 3-4 16,2 1-18-16,2 2-19 0,0 1 128 15,2 0 31-15,0 3 15 0,2-3-46 16,4 1 3-16,6 0 25 0,2-3-25 0,2 0 0 16,3-1 117-16,3-2-58 0,1-2-4 15,0-3-20-15,-3-1-9 0,-4 0-24 16,-1 0-3-16,-6-3 29 0,-1-2 37 15,-1 0 40-15,-5-1-36 0,0 0 29 16,0 1 16-16,-2-2-20 0,0-2 12 16,0 1-48-16,-6-3-11 0,-3 0 26 0,-1-2-27 15,-3 2-35-15,0 1 5 0,3 2-17 16,-2 2 17-16,2 2-19 0,4 3-13 16,2-2-76-16,2 3-77 0,0 0-49 15,-3 0-60-15,3 0-141 0,-5 3-123 16,5 2 44-16,0 1-322 0,0 0-540 15,2-1 518-15</inkml:trace>
  <inkml:trace contextRef="#ctx0" brushRef="#br0" timeOffset="135120.67">29499 11810 734 0,'0'0'1600'16,"0"0"-768"-16,0 0-578 0,0 0-209 15,0 0-45-15,0 0-19 0,0 0-37 16,0 0-68-16,0 0 41 0,0 0 83 0,2 16 96 16,2-8 23-16,2 2-20 0,0-2-39 15,-1 0-1-15,2-5 32 0,-3-1 8 16,-2 0-8-16,0-2 16 0,0 0 3 16,2 0 28-16,-2 0 6 0,2 0-2 15,3 0-21-15,0 0-30 0,3-4-37 16,1-1-11-16,-1-1-24 0,3-2 0 15,-2 3-4-15,-1-3-1 0,0 0 18 0,-2 3-10 16,-2-3 14-16,-4 2 17 0,0 0-21 16,0 1 34-16,-2-1-29 0,0-1 2 15,0 3-9-15,-4-4-30 0,-4 3-1 16,-2-2-36-16,0 2 34 0,2 1-24 16,-1 0-97-16,-2 3 2 0,5-2 11 15,0 3 7-15,-3 0-76 0,3 0-105 16,2 0-93-16,-5 0-95 0,5 4-45 15,-1 0-353-15,3-3-571 0</inkml:trace>
  <inkml:trace contextRef="#ctx0" brushRef="#br0" timeOffset="135588.17">29646 11605 482 0,'0'0'2237'15,"0"0"-1696"-15,0 0-257 0,0 0-187 16,0 0 35-16,0 0 77 0,0 0-26 0,0 0 10 16,-115-68-77-16,101 66-115 0,0 0-1 15,-1 2-43-15,-4 0-38 0,-6 0 9 16,-9 10 17-16,-9 5 3 0,5-1 28 16,8 4-29-16,6-4 29 0,6 3-48 15,-8 9 32-15,-1 9-1 0,-1 5 41 16,8-2 35-16,12-5-31 0,6-5 156 0,2-3-121 15,0-6-6-15,2-4 1 16,6 1-16-16,6 1 5 0,2 5 49 0,10 0-5 16,11 3-17-16,9-6 9 0,9-3 8 15,3-8-13-15,-5-8-8 0,-7 0-15 16,-4-7 19-16,-5-1-15 0,-3-5-31 16,-8 2 0-16,-8-2 23 0,-3 4 16 15,-2-2-7-15,2-2 18 0,-3-4-15 16,4-2 4-16,-6-6 26 0,-2-6-26 15,-6-5 4-15,-2 0 12 0,0 3-55 0,-6 8 49 16,0 6-51-16,0 4-1 0,-1 3 11 16,-4-3 10-16,3 0 14 0,-5-2-35 15,1 3 19-15,-2 1-20 0,2 4-12 16,0 0-53-16,2 4 7 0,2 5-97 16,4 0-85-16,-2 2-205 0,0 11-677 15,1-3-815-15,1 5 616 0</inkml:trace>
  <inkml:trace contextRef="#ctx0" brushRef="#br0" timeOffset="136366.51">29666 11745 90 0,'0'0'462'0,"0"0"648"0,0 0-499 16,0 0-331-16,0 0-134 0,0 0 6 16,0 0 1-16,0 0-1 0,0 0-10 15,0 0 10-15,9-2-152 0,-5 2-58 16,7 0 52-16,8 0 6 0,13 0 122 16,14 0-9-16,14 2-32 0,3 0 17 15,6-2-11-15,-3 0 73 0,5 0 90 0,1 0-34 16,-1 0-74-16,-1 0-51 15,-7 0-33-15,-1 0-4 0,-7 0-30 0,-6 0-24 16,-7 0 0-16,-2 0 1 0,-1 0 1 16,-3 0 11-16,-2 0-11 0,-2 0-2 15,2-2 2-15,-2 0 16 0,1 1-18 16,3-2 0-16,1 1-1 0,-3-1 1 16,-2 3-1-16,-4-2 1 0,-10 2 1 15,-3 0-1-15,0 0-3 0,2 0 1 16,3 0-20-16,-2 0 21 0,2 0 0 0,-6 0-3 15,-1 0-26-15,-4 0 29 0,-1 0-3 16,-4 0-12-16,1 0 14 0,-5 0 2 16,2 0 1-16,-2 0 0 0,0 0 3 15,0 0 19-15,0 0 0 0,0 0-8 16,0 0-13-16,0 0-2 0,0 0-22 16,2 0-20-16,0 0-9 0,2 0 32 0,2 0 0 15,1 2 19-15,0 1-59 0,1 2-128 16,-2-2-175-16,0 0-327 0,0 2-344 15,0-4-1028-15,-66-23 1703 0</inkml:trace>
  <inkml:trace contextRef="#ctx0" brushRef="#br0" timeOffset="137140.13">31551 11537 194 0,'0'0'1434'0,"0"0"-579"15,0 0-586-15,0 0-263 0,0 0 42 16,0 0 242-16,0 0 6 0,0 0 8 16,0 0-52-16,0 0-105 0,-22-40-80 15,17 36-29-15,0 2 14 0,1-2-30 16,0 2 41-16,-2-3 5 0,0 5-32 16,-3-2-36-16,0 2 0 0,1 0-26 15,-3 0-50-15,-1 0 49 0,-1 0 27 0,0 2 0 16,-1 3-14-16,-4 4-13 0,2 3-95 15,-4 1 31-15,3 7-12 0,-2 5 103 16,0 7 0-16,3 8 122 0,2 0-7 16,6 1-111-16,8-7-4 0,0-5 33 15,4 3 39-15,6-4 9 0,6 1-63 16,2 0-13-16,4-2 78 0,-1-5-45 16,-1-3-9-16,2 1-26 0,8-1 26 0,6 1 21 15,5-2 0-15,-3-5 19 0,-4-5-7 16,2-1-15-16,5-5-3 0,-1-2-12 15,2 0 47-15,-1-1-15 0,-1-7 6 16,0-3 13-16,-1-3 2 0,-1 1-36 16,-2-6-12-16,-7 3-6 0,-7 1-14 15,-6 0 3-15,0 1 17 0,0-3-34 16,4-4 57-16,-1-3-49 0,-2-1 0 16,-4-1-11-16,-5 2 37 0,0 1-5 0,-4-1 13 15,-2 0-45-15,0 2-19 0,-2-2 19 16,0 2 26-16,0-3-26 0,-2 2-14 15,-4-2 14-15,-6-1-1 0,-5-7-2 16,0 5-21-16,-2 2 11 0,-1 5 13 16,-2-1 8-16,-12-6-8 0,-11-2-68 15,-5 1 40-15,6 9-4 0,10 6 32 16,13 6 0-16,6 5-1 0,4 0-22 0,-1 3-3 16,-3 0-41-16,0 4-16 15,-4 8-10-15,-2 7-23 0,-2 10-44 0,-5 7-11 16,2 2 5-16,7 0 3 15,6-4 75-15,5-8-156 0,4-4-208 0,2-4 6 16,2-5-465-16,0-8-512 0,0 7 512 0</inkml:trace>
  <inkml:trace contextRef="#ctx0" brushRef="#br0" timeOffset="137925.51">31724 11726 1712 0,'0'0'1131'16,"0"0"-972"-16,0 0-136 0,0 0 135 16,0 0 17-16,0 0 18 0,0 0-74 15,0 0 47-15,-15 105-64 0,15-88-46 0,0-4 35 16,-3-2-48-16,3-3 58 16,0-3-2-16,-2-3 0 0,2-2-13 0,0 0 19 15,0 0 15-15,0 0 27 0,0 0 29 16,0 0 11-16,0 0-11 0,0 0-23 15,0-2-31-15,0-4-11 0,-2-4-97 16,0-4-11-16,0-1-6 0,0-6-4 16,0 0-13-16,2-1-14 0,0-3 2 0,0 1 8 15,2 4-24-15,4-1 8 16,3 4-53-16,1-1 44 0,1 5 15 0,4 0-22 16,-1-1-20-16,4 3 13 0,0 0 20 15,2 1-4-15,-3 0 44 0,0 5 3 16,0-4 30-16,-5 6 6 0,-2-1-6 15,-2 0 8-15,-4 4-1 0,-2-1-6 16,-2 1-4-16,0 0 7 0,0 0-12 16,0 0 4-16,0 0-12 0,0 0-14 15,0 0-1-15,0 0-1 0,-2 0-39 0,-2 1-51 16,-4 7-47-16,-8 7-34 16,-1 4 130-16,-4 4 41 0,2 1-23 0,4-6-51 15,2 2 23-15,5-5 25 0,2-2-10 16,4-2-13-16,2 1-4 0,0 0 30 15,0-1-34-15,8 0 38 0,4 1 21 16,6 0 16-16,1 1-15 0,0-4 20 0,2 1 4 16,-4-4-22-16,-2-1-3 0,-5 1-2 15,-1-2 1-15,-2-3-20 0,-5 2-21 16,0-1 30-16,-2-1 12 16,0-1 58-16,0 0 21 0,0 0 42 0,0 0 82 15,-2 3 11-15,-7-2-75 0,-2 3-69 16,-3 2-28-16,-8 0-42 0,1-1 9 15,0 2-9-15,-2-4-47 0,1 1 8 0,1 0-53 16,-2-2-45-16,-5-2-25 16,-6 0-76-16,-9 0-82 0,-1 0-440 0,10-8-599 15,9 0-966-15</inkml:trace>
  <inkml:trace contextRef="#ctx0" brushRef="#br0" timeOffset="140443.47">27940 11743 20 0,'0'0'2'0,"0"0"-2"0,0 0 53 16,0 0 66-16,0 0 52 0,0 0-118 15,0 0 59-15,0 0-46 0,0 0-60 0,-4 17 53 16,4-17 119-16,0 0 143 15,0 0-2-15,0 0-92 0,0 0-54 0,0 0-52 16,0 0-7-16,0 0-25 0,0 0-14 16,0 0-32-16,0 0-37 0,0 0 1 15,0 0-1-15,0 0 19 0,0 0-19 16,0 0 0-16,0 0 19 0,0 0-18 16,0 0 17-16,0 0-19 0,0 0 1 15,0 0 44-15,0 0 36 0,0 0 5 16,0 0-6-16,0 0 6 0,0 0-9 0,0 0-5 15,0 0-1-15,0 0 0 0,0 0-2 16,0 0-6-16,0 0-6 0,0 0-28 16,0 0-29-16,0 0 35 0,0 0 20 15,0 0 5-15,0 0-6 0,0 0-5 16,0 0 15-16,0 0 7 0,0 0-15 16,0 0-4-16,0 0-2 0,0 0-2 15,0 0 5-15,0 0 4 0,0 0 14 0,0 0-4 16,0 0-9-16,0 0-5 0,0 0 15 15,0 0 14-15,0 0 16 0,0 0-14 16,0 0 4-16,0-2-3 0,0-2-14 16,0-2-76-16,0 1 0 0,0-2 25 15,0-2 22-15,0 1-44 0,0-1 0 16,0-2-3-16,0 2 0 0,0-5 11 16,0 2-11-16,0-2-3 0,0 0-40 15,0-1 19-15,0-2-4 0,0-1-19 0,0 1 29 16,4-2-18-16,-2 0-10 0,3 2 46 15,-1-3 2-15,-2 2 18 0,2 0-20 16,-4 2 0-16,2-1 6 0,0-1-6 16,1 3-43-16,-3-1 0 0,0 1 43 15,2 1 59-15,-2 2-59 0,0 0-42 16,0-1 23-16,0 1 15 0,0 3-19 16,0-1 46-16,0-2-9 0,0 2-14 0,0 1-62 15,0 0 61-15,-2-1 1 0,-3 2 15 16,3 1-15-16,2-1-15 0,-2 4 14 15,0 2 1-15,2 0-3 0,0 2-28 16,0 0-4-16,0 0-8 0,0 0-3 16,0 0 4-16,0 0-12 0,0 0-9 15,0 0-9-15,0 0-9 0,0 0-9 16,0 0-26-16,0 0-29 0,0 0-14 0,0 4 34 16,0 4 125-16,0 3 32 0,0 1 82 15,0 5-53-15,0 0 51 16,0 2-16-16,0 2 48 0,0 2-81 0,0 4 22 15,0 4 0-15,0 3-22 0,0 2-17 16,0-9-42-16,0-4 38 0,0-8-5 16,0-1-16-16,0 1-17 0,0 5 27 15,2 0 0-15,0-3 0 0,0 3-30 16,0-5 23-16,1-2-1 0,-1 1 0 16,-2-3 12-16,2-1-33 0,0-3 1 15,0-1 0-15,1-1 12 0,-1-3-14 0,-2 3 0 16,2-4 17-16,-2-1-16 0,0 1 2 15,0-1 17-15,0 0-3 0,0 0-3 16,0 0 6-16,2 0 4 0,-2 0 0 16,0 0-25-16,0 0-1 0,0 0-53 15,0 0-57-15,0 0-105 0,0 0-209 16,0 0-243-16,-2 3-256 0,-2-3-270 16,-1 3-178-16,14-9 1280 0</inkml:trace>
  <inkml:trace contextRef="#ctx0" brushRef="#br0" timeOffset="140596.62">28001 11787 2406 0,'0'0'1316'0,"0"0"-1017"16,0 0-299-16,0 0-289 0,0 0-13 0,0 0-23 15,0 0-374-15,0 0-831 16,0 0 654-16</inkml:trace>
  <inkml:trace contextRef="#ctx0" brushRef="#br0" timeOffset="141971.43">29648 11751 134 0,'0'0'27'0,"0"0"500"0,0 0-81 16,0 0-224-16,0 0-99 0,0 0 129 15,0 0 119-15,0 0-2 0,0 0-143 0,0 0-99 16,-24-12-49-16,22 12-8 0,2 0 13 16,0 0-1-16,-2-2 26 0,2 2 22 15,0 0-8-15,0 0-19 0,0 0-17 16,0 0-28-16,0 0-32 0,-2 0-26 15,2 0-68-15,0 0-7 0,-2 0-1 16,-3 0 28-16,-1 0-29 0,-1 2 52 0,-1 2 22 16,-3 0-16-16,1 0 17 15,-1-1 4-15,2 1 13 0,1 1-10 0,0-3 46 16,2 4-18-16,-2-4 21 16,6 1-33-16,-2-1-21 0,2 0 2 0,-2-2 36 15,2 3-6-15,0-1 0 0,0 0-10 16,0-2 5-16,0 2-6 0,0-2-15 15,0 2 14-15,-1 0-20 0,1-1-35 16,0 3 34-16,2 0 2 0,-2 2 20 16,2 2 51-16,-3 2-31 0,3-2-41 15,-2 2-14-15,2 0 12 0,0-3-22 0,0 1-79 16,0 0-20-16,0-2 10 0,0 0-50 16,5-1 16-16,-1 1-111 0,3-1-223 15,-1-1 67-15,0-2-68 0,0 0-565 16</inkml:trace>
  <inkml:trace contextRef="#ctx0" brushRef="#br0" timeOffset="143672.01">30019 11783 4 0,'0'0'66'0,"0"0"-63"15,0 0 3-15,0 0 159 0,0 0 198 16,0 0 11-16,0 0-40 0,0 0-10 15,0 0 15-15,0 0 27 0,0-3-70 16,0 3-89-16,0 0-66 0,0 0-24 0,0 0 4 16,0 0 26-16,0 0 24 0,0 0-4 15,0 0-59-15,0 0-52 0,0 0-35 16,0 0 14-16,0 0 26 0,0 0 16 16,2 0 0-16,-2 0 0 0,0 0-9 15,2 0-19-15,-2 0 10 0,0 0 24 16,2 0-3-16,-2 0 8 0,2 0-28 15,-2 0-18-15,0 0 9 0,2-2 7 0,-2 0 1 16,2-2-2-16,0 0-57 0,-2 0 25 16,2-2-25-16,1 1 2 0,-1-1-2 15,3 1-29-15,-1-3 11 0,0 1 14 16,0-1-24-16,0 3 28 0,0 1-1 16,3-5-39-16,-3 4 38 0,0-1-18 15,1 0 1-15,-1 2-4 0,2 0 23 0,-1-1 19 16,-1 1-19-16,0-2-30 0,0 2-8 15,0-2 38-15,-2 2 0 0,3 1 10 16,-1-1-8-16,-1 0-2 0,1 1 24 16,-2-1-24-16,2 0 0 0,0-3-4 15,0 2 4-15,0-3-1 0,2 3-1 16,0-1-21-16,-2 1-16 0,0-1 37 16,0 2 2-16,0 0 0 0,-2 1-16 15,2 3 15-15,-2-5-22 0,1 3 19 16,1 1 2-16,-2-2 2 0,-2 2 2 0,2-1-2 15,0-1 4-15,1 2 11 0,-1-1 6 16,0 0-21-16,-2 0 0 0,2 0 1 16,0 2 18-16,0-2-19 0,0 1-18 15,0-2-24-15,1 2 40 0,-3 1 0 16,2-2-1-16,0 2-1 0,-2 0-12 16,0-2 13-16,2 2-1 0,-2-2 0 15,2 2-13-15,0 0 0 0,-2 0 1 16,2 0-9-16,0 0-9 0,-2 0 1 0,0 0-5 15,0 0 12-15,0 0 8 0,0 0-4 16,0 0 4-16,0 0 15 0,0 0 3 16,0 0 1-16,2 0-1 0,0 0-13 15,3 0 13-15,-1 0 24 0,1 0-24 16,1 4-3-16,0-2 3 0,2 2 0 16,1 1 3-16,2-1 37 0,-3 2-22 15,3-3 3-15,-3 3-17 0,3-1 21 16,-3-2-22-16,-1 1 0 0,-1 0-2 0,-2-1 2 15,0 0-3-15,3 0 0 0,-5-1 2 16,3 0-2-16,-3 0 0 0,2 0 16 16,-2-1-13-16,0 2 18 0,2 0 4 15,-2-1-23-15,2 0 17 0,-2 0-18 16,0 3-1-16,0-5 5 0,4 3 20 16,-4-1-25-16,2 0 0 0,0 2 29 15,-2-3-26-15,2 2-3 0,-2-1-2 0,2 1 2 16,-2-1 0-16,1 0-14 0,-1 2 14 15,2-3 3-15,-2 3-3 16,3 0-4-16,-3-2 4 0,2 2 0 16,-2-1-13-16,0 0 13 0,2 1 0 0,-1-3 5 15,-1 0-1-15,-2 2-4 0,2 0 17 16,0-2 3-16,0 1-17 0,0 0 12 16,0 0 12-16,2 0-7 0,-4 2-17 15,5-3 17-15,-1 3-5 0,1-2-12 16,1 2 12-16,-2 0 9 0,2-1-22 15,2 1 25-15,2 0 7 0,-4 0-31 0,2 0-1 16,0-3 20-16,-1 2-8 0,-3-1-13 16,5 2 21-16,-5-3-4 0,2-1-15 15,1 2 26-15,-3 1 0 0,2-3-26 16,3 1 26-16,-3 1-8 0,3-2-1 16,-1 2 6-16,0-2 10 0,2 0-35 0,0 0 17 15,-4 0 2-15,2 0-19 16,-1 0 2-16,-3 0 13 0,1 0-15 0,-1 0 2 15,0 0-1-15,-2 0 0 0,0 0 0 16,2 0-1-16,3 0-1 0,-1 0-13 16,0 0-67-16,5 0-100 0,-2 1-196 15,-1 4-617-15,-2-4-1417 0,-2-1 1222 0</inkml:trace>
  <inkml:trace contextRef="#ctx0" brushRef="#br0" timeOffset="147303.41">26172 13172 246 0,'0'0'692'0,"0"0"101"0,0 0-384 0,0 0-240 16,0 0-105-16,0 0-60 0,-6-30 73 15,6 26 22-15,0 2 65 0,0-1 5 16,0 3-34-16,0 0-53 0,0-3-6 16,0 3 32-16,0-2 21 0,0 2 13 15,0 0 20-15,0 0 2 0,0-2 15 16,0 2-30-16,0 0-40 0,0 0-33 15,0 0-17-15,0 0-9 0,0 0 13 0,0 0-9 16,-2 0-20-16,2 0-34 0,-3 0-21 16,3 2-9-16,0 3-24 0,0 8-34 15,0 12 88-15,3 11 76 0,1 4 7 16,0 0-79-16,-2-10 17 0,0-10 4 0,0-5-25 16,0-4 3-16,1 1-3 15,-1 0-3-15,0-3 1 0,0-1-3 0,0-3-11 16,0-1-35-16,0-2-95 15,-2 1-118-15,0-3-60 0,0 0-72 0,0 0 9 16,0 0-18-16,0 0-40 0,0 0 109 16,0 0-64-16,0 0-207 0,0 0 94 15,0 0 295-15,0 0 126 0,0 0 66 16,0 0-14-16</inkml:trace>
  <inkml:trace contextRef="#ctx0" brushRef="#br0" timeOffset="147642.75">26049 13094 40 0,'0'0'507'15,"0"0"365"-15,0 0-211 0,0 0-285 16,0 0-22-16,-36-99-76 0,36 84-38 0,0 6 8 16,0-2-172-16,2 2-1 15,8 1-3-15,5 1-72 0,19 1-39 0,12 1-35 16,14 5 41-16,7 0 30 0,-2 7 1 15,-7 4 4-15,-8 4 46 0,-11-2 56 16,-5 11 8-16,-9 2-10 0,-4 3-98 16,-4 4 50-16,-6-3 37 0,-7 3 44 15,-4 0 0-15,-2-2-29 0,-13 2-35 16,-2-8-17-16,0-6-14 0,-6 0-17 16,-5-1 0-16,-6-1-3 0,-2 1-19 0,9-5 3 15,5-6-4-15,5-2-61 0,2-2-7 16,3 2-91-16,-1-1-77 0,0 0-47 15,4-3 17-15,3-1-39 0,4 0-67 16,2 0-332-16,0 0-640 0,0 0 365 16</inkml:trace>
  <inkml:trace contextRef="#ctx0" brushRef="#br0" timeOffset="149076.29">26696 13306 187 0,'0'0'599'0,"0"0"10"0,0 0-260 16,0 0-87-16,0 0-103 0,0 0 53 15,0 0-20-15,0 0-58 0,0 0-37 0,0 0-13 16,-21-8-7-16,21 8-13 0,-2 0-11 16,2 0 12-16,0 0-42 0,-2 0-23 15,0 0-4-15,-1 2 4 0,1 4-4 16,0 0 4-16,0 3 40 0,0 1 50 15,2 2 46-15,0 0-54 0,0 0-6 16,0 1-1-16,4-1 16 0,3 0-30 16,-1-3 21-16,5-1-11 0,-3-3 17 0,3 2-45 15,1-2 10-15,4-1-5 16,-2-2-43-16,2-2-5 0,0 0-2 0,1 0-27 16,0 0-14-16,0-4 0 0,-2-3-29 15,-2-1 12-15,-3-2-52 0,0 0 40 16,0-1-6-16,-2 0 24 15,-2-2 48-15,-2 1-64 0,-4-2-55 0,0 3 125 16,0-1 0-16,0 3-17 0,-2 1-5 16,-4 2 16-16,2 1 6 0,-2 1 122 15,2 0-74-15,-4 2-10 0,6-1-34 0,0 3 82 16,2 0 28-16,0 0-114 16,-2 0-139-16,2 3-83 0,0 5 75 0,0 1 147 15,0 3 62-15,0 2 51 0,4-1 0 16,6 2-5-16,-2-2-24 0,2 0-28 15,1-1 25-15,0 1 10 0,-1-3-47 16,1 0-20-16,-1-2 14 0,3 1 0 16,0-4 25-16,-1-1 1 0,2 0-19 0,-2-4-18 15,-2 0 27-15,-1 0-4 16,2 0-20-16,-5-2 16 0,3-4 0 16,-1-1 4-16,-4 0-36 0,5-5-11 0,-5 0-6 15,3-1 3-15,-3 1-17 0,0 0 13 16,2 1 3-16,-2 2-66 0,0 1 25 15,4 3-4-15,-2-1-8 0,0 2-54 16,0 1 54-16,2 3-18 0,-1 0-19 16,4 0-16-16,-3 0 11 0,1 3 90 15,1 5 6-15,1 1 21 0,-2 0-18 0,1 1 53 16,-2 0 9-16,4-1-7 16,-2 1-29-16,0-3 28 0,-1 1-33 0,2-4 24 15,-3 1-12-15,0-5-31 0,1 3 17 16,-1-3 41-16,1 0 5 0,0 0-3 15,1 0-27-15,-2 0-5 0,4-3 5 16,-2 0-13-16,0-1-4 0,-1 0-21 16,4-2 4-16,-5 1 13 0,0-1-16 0,1 0 19 15,-5 1-16-15,3-2-1 16,-3 5-1-16,-2-1 18 0,0 1 11 16,-2 0-8-16,2 2-10 0,-2-2-12 0,0 2-2 15,3-2 0-15,-3 2-19 0,2 0-26 16,0 0-31-16,4 0 2 0,0 0 0 15,0 0 18-15,4 2 26 0,-4 2-10 16,2 1-14-16,-2 0 52 0,-2-1 1 16,1 0 2-16,0-3 14 0,-3 2-11 0,0-3-3 15,0 0 0-15,-2 0 27 0,0 0 18 16,0 0 0-16,0 0-2 0,0 0 8 16,0 0 3-16,0 0 4 0,0 0-4 15,0 0-8-15,0 0 1 0,0 0 11 16,0 0 13-16,0 0 1 0,0-4-69 15,0-2-3-15,0 1 2 0,0 0 9 16,0-1-11-16,0 3 3 0,0-1 11 0,-2 2-13 16,0 0 2-16,2 0 0 0,-2 0-1 15,2 0-2-15,0 2 1 0,0 0 0 16,0-1 3-16,0 1 10 0,-2 0-12 16,2 0 1-16,0 0-2 0,-3-2 1 15,3 2 13-15,-3-2 2 0,3 2 3 16,0-2-18-16,-2 2 11 0,2 0 4 15,0-3-14-15,-2 3-3 0,2 0 0 16,0-1-2-16,0 1 1 0,0-2 1 16,0 2 2-16,-2 0 21 0,2 0 0 0,0 0 1 15,0 0 5-15,-2-2 7 0,2 2-15 16,-2-3 10-16,2 3 9 0,-2 0-9 16,2 0-7-16,0 0-14 0,0 0-10 15,-2 0-21-15,2 0 6 0,0 0-10 16,0 0-15-16,0 0-15 0,0 5-7 15,0 5 62-15,0 4 41 0,0 3-13 16,0 3-9-16,2-1-9 0,2-2-10 16,4 1 0-16,4-2 1 0,0 1-1 15,3-5-43-15,9 0-23 0,12-5-47 0,6-3-43 16,-2-1-42-16,-7-3-135 0,-15 0-579 16,-8-9-1064-16,2 4 553 0</inkml:trace>
  <inkml:trace contextRef="#ctx0" brushRef="#br0" timeOffset="149266.07">27569 13024 2563 0,'0'0'1144'0,"0"0"-747"16,0 0-236-16,0 0-93 0,0 0-64 15,0 0 37-15,0 0-41 0,0 0-135 16,0 0-114-16,-36-22-129 0,46 36 238 15,3 1 78-15,6 2-67 0,0 0-154 16,1 5-504-16,-6-8-418 0,4 8 195 0</inkml:trace>
  <inkml:trace contextRef="#ctx0" brushRef="#br0" timeOffset="149856">27767 13415 400 0,'0'0'1185'0,"0"0"-384"0,0 0-373 15,0 0-156-15,0 0-77 0,0 0-37 16,0 0-44-16,0 0 110 0,0 0-41 16,0 0-114-16,0 0 8 0,12 82 57 15,-12-82 23-15,2 0 2 0,-2 0 5 16,0 0-1-16,0 0-16 0,2 0-31 15,-2-6-29-15,2-1-87 0,2-5-30 16,-1-1-13-16,3-2 3 0,1-1-50 0,1 6-76 16,3-3 84-16,-3 6-68 0,5 1 62 15,-2 4 38-15,3-1-29 0,0 3 7 16,2 0 32-16,1 0 17 0,0 7-31 16,0-1 54-16,2-1 18 0,-2 1-13 15,1 1 22-15,-2-4 18 0,1-1-23 16,0 0 32-16,2-2-18 0,-2 0 4 15,0 0-3-15,-5 0 22 0,4-2-26 16,-8-3 17-16,-2 0 34 0,-2-1 13 0,-1 0-11 16,-3-1-32-16,0-3-26 0,0 1-3 15,0-1-21-15,-3 3 21 0,-3-3-21 16,-2 3 14-16,2 0-18 0,0 4 0 16,-4-2-22-16,6 5-3 0,0 0-7 15,0 0-26-15,0 3-34 0,0 14-9 16,2 14 60-16,2 13 41 0,0 3 31 15,4 3-4-15,0-8-8 0,0-7-19 0,-4-4-1 16,0 1 1-16,-4-10 4 16,-4-2-4-16,-1-5 35 0,-8 0 8 0,-8 5 8 15,-1-4-51-15,-2-1-23 0,5-5-26 16,6-5-9-16,-2-2 7 0,0-1-28 16,2 0 21-16,1-2-30 15,10 0 2-15,2-2-72 0,4-6-256 0,2 1-260 16,18-5-707-16,-2 2-215 0</inkml:trace>
  <inkml:trace contextRef="#ctx0" brushRef="#br0" timeOffset="151386.37">28828 13479 1710 0,'0'0'777'0,"0"0"-508"16,0 0-245-16,0 0-20 0,0 0 110 16,0 0 39-16,48-107 49 0,-36 85-67 15,-2 1 138-15,0-2-193 0,1 2 53 16,-2-1-42-16,-1-2-32 0,-2 2 4 15,3 1-25-15,-5-3-19 0,2-1 10 0,1-4-27 16,-3 0-2-16,-2 1-98 0,-2 8 17 16,0 5 30-16,0 6 51 0,0-2-20 15,-4 5 20-15,0 3-128 0,-3 1-8 16,5 0-4-16,-2 0 134 0,2 2 6 16,0 0 0-16,-2 0-61 0,-1 0 61 15,1 0 18-15,-4 6-14 0,-1 5 1 0,-2 5 17 16,1 3 15-16,2 1-35 0,-4 7 117 15,6 6-39-15,2 5-19 0,2 4 11 16,2-4 30-16,0-1 23 0,8-7-19 16,6 3 35-16,0-2-56 0,3-2-67 15,2 0 4-15,-2-6-20 0,-4-5 3 16,0-5 11-16,-3-6-11 0,6 5 3 16,-2-5-8-16,3 3-3 0,0-3-14 15,-2-2 1-15,0-3-28 0,0-2 44 16,-3 0 0-16,1 0 27 0,-4 0 6 0,-1 0 18 15,-2-9-5-15,0 4 33 0,1-5-60 16,0-1-18-16,-3 0 13 0,0-3-14 16,-4-1 24-16,0 2-24 0,0 0-30 15,0-2-23-15,0 6 3 0,-4 0 16 16,0 1 9-16,-3 3-42 0,5 1-13 16,-3 1 39-16,3 3 19 0,-2 0-78 15,0 0-68-15,0 0 19 0,-2 4 62 16,2 4 47-16,-1 0-6 0,0 1 24 15,3 0 22-15,2 6 52 0,0-2 86 0,0 0-72 16,2 2-31-16,8-1-11 16,-2-1 34-16,4-2 4 0,4 2 10 0,7-4-53 15,0 0 71-15,2-1-22 0,7-1-46 16,0-5-20-16,9 1-2 0,1-3-45 16,-4 0 40-16,-6 0-17 0,-11-3-13 15,-1-1 34-15,-6 0 1 0,4 1-23 16,0-5 20-16,2 1-1 0,-6-2 4 0,-1 2 22 15,-5-1 50-15,1 1-36 0,-4 0 14 16,-1-1-13-16,-4-1 47 0,2 2-59 16,-2-1-24-16,0 3 2 0,0-1 31 15,0 0-34-15,0 1-38 0,-2 3 21 0,0-2-4 16,-3 1-83-16,1 3 55 16,-3-3-14-16,3 1 31 0,-2 0-58 0,-5 2 13 15,1 0-14-15,-3 0 29 0,0 0 37 16,-1 0-1-16,-4 4-14 0,2-1 9 15,0 4 31-15,4 0-26 0,-1 1 21 16,3 1-15-16,1 3-36 0,5 0 4 16,-1-1-25-16,5 2 77 0,0 0 2 15,2-1 3-15,7-2 153 0,2 1-46 16,6-1-26-16,-3-2-29 0,8-1-14 16,-4-3-4-16,4 0-39 0,-3-2 0 15,0-2-5-15,-2 0-14 0,-2 0 16 0,-4-2 1 16,-3-2 2-16,-2-3 10 0,-4 5 62 15,0-5 6-15,-2 0-24 0,0-1 5 16,0 1-59-16,0-1 0 0,0 1 0 16,0 0 31-16,-2 2-31 0,0 0-4 15,0 2 1-15,2-1 3 0,-2 2 9 16,2 2-9-16,0-1-23 0,0 1-17 16,0 0-10-16,0 0-41 0,0 0-57 0,0 0-6 15,0 0 27-15,0 0-37 16,0 1 72-16,0 8 92 0,4-4 130 0,0 5-40 15,4-3-8-15,-2 1-26 0,0-3 10 16,2 3 61-16,1-2-7 0,2 1-33 16,-1-2-19-16,3-3-19 0,2 3 13 15,2-5-7-15,-1 0 12 0,4 0-13 16,-3-2-17-16,-2-3-17 0,0-2 15 0,-5-1 7 16,3-3-18-16,-2 0 26 0,-3 2-31 15,0-5 29-15,-1 1-34 0,0-2 11 16,-1-1-25-16,0 1 15 0,-2 2-15 15,2 0 2-15,-1 1-2 0,-3 6-28 16,0 0-15-16,3 2 42 0,-3 4-40 16,2-1-29-16,0 1-23 0,0 0 16 15,5 0 14-15,-1 5 34 0,3 4-5 16,0-1 32-16,-1 2 2 0,0 1 26 16,4 3 3-16,-4-3-4 0,0 1-20 0,2 0-1 15,0-1 17-15,3-1-20 16,0-2 20-16,2-1-21 0,-1 0-35 0,2-3-117 15,0 0-203-15,0-2-260 0,-4-2-208 16,-3 0-469-16,0 0 17 0</inkml:trace>
  <inkml:trace contextRef="#ctx0" brushRef="#br0" timeOffset="152065.54">30208 13425 598 0,'0'0'1391'16,"0"0"-863"-16,0 0-219 0,0 0 50 15,0 0-122-15,0 0-52 0,0 0 56 0,0 0-144 16,0 0-22-16,21 100-37 16,-19-91-1-16,0 2-36 0,0-7 27 0,0-1 0 15,-2-1-28-15,0-2 20 0,0 0 64 16,0 0 65-16,0 0 51 0,0 0-28 15,2 0-31-15,-2 0-19 0,0-3-27 16,5-3-35-16,-3-5-60 0,3 2-97 16,1-4 52-16,2 0-31 0,0 2 44 15,4-1-87-15,-4 2 18 0,2 3 42 16,-1 1 18-16,-1 3-26 0,5 3 12 0,-2 0 0 16,1 1-21-16,1 7 17 0,-2 1-4 15,1 2 41-15,2 1 20 0,-4 0 2 16,2-1 41-16,-1 0 40 0,2-2-18 15,-2 0-36-15,-1-3 8 0,-2-3-33 16,1-1 15-16,-2 0 29 0,-3-2 29 16,0 0-8-16,0 0 30 0,0 0 26 15,0-2 13-15,4-3-57 0,-4-3-29 0,-2 1-17 16,0 0 24-16,0-2-41 0,0-1-16 16,0 3-12-16,-2-3 12 0,2 3 21 15,-2-1-21-15,2 4-1 0,-2 0 1 16,0 2 0-16,0 2 0 0,0 0-17 15,0 0-26-15,0 0 0 0,2 0 0 16,0 0-31-16,2 6-27 0,3 1 101 16,2 4 7-16,3 0-4 0,1-2 11 15,4 1-10-15,2-3-4 0,5 0-116 16,-2-7-228-16,4 3-582 0,-9-3-509 0,3 0-730 16</inkml:trace>
  <inkml:trace contextRef="#ctx0" brushRef="#br0" timeOffset="152251.04">30613 13222 2492 0,'0'0'930'16,"0"0"-519"-16,0 0-248 0,0 0-29 0,0 0 34 16,0 0-24-16,0 0-51 0,0 0-93 15,0 0-25-15,0 0-160 0,-13-2 24 16,22 14 132-16,4 3-96 0,-1 2-251 15,0 4-213-15,-2-8-865 0,-4 10-47 0</inkml:trace>
  <inkml:trace contextRef="#ctx0" brushRef="#br0" timeOffset="152621.65">30878 13534 672 0,'0'0'2263'0,"0"0"-1825"16,0 0-289-16,0 0-100 0,0 0-11 16,0 0 37-16,0 0 45 0,0 0 43 0,0 0 54 15,0 0-65-15,0 0-31 16,22-70-12-16,-22 70-109 0,2 0-29 0,2 8-177 16,4 11 206-16,6 15 32 0,4 14 66 15,2 8-22-15,-5-1 16 0,-7-3-3 16,-8-9-27-16,0-8-12 0,-4-6-15 15,-7-8-20-15,3-7 1 0,-3-3-16 16,-4 0-14-16,-4 1 14 0,0-3 15 0,-3-4-12 16,6-5-3-16,-1 0 32 0,4-5 40 15,2-10 43-15,5-6 40 0,6-10-85 16,2-11-5-16,19-6-50 0,7 0-15 16,10 2 0-16,0 2-58 0,5 11-57 15,-3 4-31-15,0 8-16 0,1 8 23 16,-3 3-6-16,-4 4-91 0,-6 4-407 15,-11 0-483-15,-7 0-1385 0</inkml:trace>
  <inkml:trace contextRef="#ctx0" brushRef="#br0" timeOffset="153654.03">27484 13843 48 0,'0'0'1158'0,"0"0"-730"16,0 0-331-16,0 0-97 0,0 0 78 0,0 0 55 16,0 0 39-16,0 0 10 0,0 0 43 15,0 0-19-15,-110-42-19 0,96 37-23 16,2-1-36-16,0-3 92 0,-1 4-63 16,2 1-1-16,2-2 84 0,3 4-71 15,2-1-52-15,0 3-76 0,4-2-10 16,-2 2-31-16,2 0 0 0,0 0-45 15,0 0 23-15,0 0 22 0,0 0 25 0,2 0-23 16,2 0-4-16,4 0-1 0,7 0 3 16,15 0 41-16,12 3 110 0,11 1-68 15,9-2-32-15,0 2-31 0,1-4 14 16,5 4-18-16,1-1-1 0,-4 4 5 16,-1-2-19-16,-5 1 2 0,-3 0-3 15,-4-1-24-15,3-1 9 0,11 1-5 16,11-2-10-16,6 2 30 0,-1 2 0 0,-1-5 0 15,2 3 0-15,4-3-15 16,5-2 15-16,3 0 0 0,2 0 0 0,7 0-3 16,3 0 3-16,-2 0 2 15,2 0 23-15,-3 0-24 0,-4 0 40 0,-11 0-10 16,-7 2-12-16,-7 0-17 0,-11 0-1 16,-11 0 15-16,-9 0-16 0,-6-2-3 15,-4 0 3-15,-2 0 22 0,-6 0-22 16,-5 0 0-16,-7 0-1 0,8 0 2 15,8 0 13-15,4-4-10 0,9 0-4 0,-5 0 1 16,2-1 2-16,-5 1-3 16,11-1 0-16,-2 5-1 0,5-5-2 0,-2 3-1 15,-1 1-23-15,1-2 26 0,-5 3-1 16,-4 0-12-16,-2 0 13 0,-8 3-18 16,-4-2 17-16,-9 1 2 0,-1-2-1 15,2 2-2-15,-2 1 1 0,1-3-1 16,-4 2-8-16,-3 1 8 0,-2-1 3 15,-3-2-4-15,-3 0-57 0,0 0-81 16,0 0-107-16,0 0-178 0,-5 2-171 0,-5-2-410 16,2 3-158-16,-16-3 119 0</inkml:trace>
  <inkml:trace contextRef="#ctx0" brushRef="#br0" timeOffset="157221.22">26900 15032 24 0,'0'0'79'0,"0"0"34"16,0 0 414-16,0 0-101 0,0 0-133 15,0 0-118-15,0 0-27 0,0 0 18 16,-2-7 25-16,2 7-3 0,0 0-45 15,0 0-45-15,0-3-37 0,0 3-37 16,0 0-20-16,0 0 21 0,2 0 17 0,-2 0 25 16,0 0 11-16,0 0 5 15,0 0-7-15,0 0-23 0,0 0-47 0,0 0-6 16,0 0-2-16,0 0-2 0,0 0-2 16,0 0-17-16,0 0 17 0,0 0 0 15,0 0 6-15,0 0 4 0,0 0 37 16,0 0 0-16,0 0 39 0,0 0 39 15,0 0 54-15,0 0 26 0,0 0-14 16,0-2-10-16,0 2-81 0,0-2-92 16,-2-2 15-16,0 4 36 0,0-2-53 0,0 1-19 15,0 1-34-15,0-3-9 0,0 3 14 16,-6-1-15-16,4 1 7 0,0-2 15 16,-2 2 37-16,0 0 4 0,-3 0 5 15,0 0 1-15,-1 0 12 0,0 0-18 16,-3 2 0-16,0-1 2 0,0 2-2 15,3 0 46-15,-1 1-21 0,2-2-5 16,1 3-20-16,0-5-2 0,-1 7 1 0,-2-6 1 16,5 3 24-16,-2 0 19 0,-1 0-9 15,-2 0-15-15,1-1 5 0,-1 3 14 16,1-2 15-16,-1 0 1 0,0 1 9 16,1 2-9-16,0-2-51 0,-4 3 1 15,4-1 37-15,-3 1-12 0,2-1-12 16,1 1 12-16,1 0-8 0,1 1 4 15,2-1 0-15,-1 0 1 0,5-3-1 16,-3 3 15-16,1 0-9 0,0 1 0 16,0 1 4-16,0-3-8 0,-2 3-7 0,2-2-19 15,-2-1 19-15,2 3 7 0,2-1-25 16,-2 1 0-16,2 1 1 0,-2-3-2 16,2 2 24-16,0 0-24 0,0-1 1 15,2 2 12-15,-2 0-13 0,-1 1 17 16,3 0-4-16,-2-1-14 0,2-1 0 15,0-1-1-15,0 0 1 0,0 0-1 16,0 0-31-16,0-2 29 0,0 1 0 0,0 0 3 16,2 1 0-16,1-1 0 0,-1 0 1 15,2-1 3-15,0 2-3 0,0 1 2 16,-2-3-1-16,2 1-2 0,0 1 1 16,2-2-1-16,0 2 0 0,0-1 18 15,0 0-18-15,2 1 18 0,2 1-15 16,-2-3 15-16,2 1-16 0,1 1 2 0,0-2 10 15,1 1-12-15,-1-1-1 16,-1 0 1-16,2-1-1 0,0 0 1 0,-4-1-1 16,3 2-1-16,-2-5 1 0,-1 5 1 15,0-3 0-15,1 2 0 0,-1-3-2 16,1 1 0-16,2 0 15 0,-1 2-12 16,3-3-3-16,2 1 25 0,1 0-11 15,4-3-1-15,1 5-11 0,5-4-1 16,-3-2 0-16,2 3 13 0,1-3-14 15,-3 2 1-15,3-2-2 0,-3 0-2 0,0 0 2 16,1 0 0-16,-3 0 0 0,-2 0 0 16,0 0-16-16,1 0 17 0,-4 0-1 15,2-2 1-15,-2-1 4 0,-1-2 12 16,2-3-3-16,0 3-9 0,-2-3 16 16,-2 0 6-16,1-3-3 0,0 0-9 15,-4-3 2-15,2 1 3 0,-3-2-19 16,2-1 0-16,-1-1-23 0,-3 0-14 0,1 0 21 15,-4 1-4-15,3 1 13 16,-5 0 7-16,2 3 0 0,-4 1-11 0,3-2 8 16,-3 4 1-16,0-4 2 0,0 3 27 15,0 1-20-15,0 0-7 0,0-2-3 16,-5 4 0-16,-1-4 1 0,-1 1-14 16,1-1 2-16,-3 0-23 0,1 1 37 15,-2-2 19-15,-4 1-18 0,2 0-2 16,0-1-39-16,-4 0 36 0,4 1-8 15,-3 0 12-15,0-1 0 0,0 3-15 0,-2-3 1 16,2 3-15-16,1-2 18 0,-2 4 11 16,0-3 0-16,-2 1-12 0,4 2 12 15,-3-3 0-15,-1 4-1 0,4-3 1 16,-4 1 4-16,6 2-4 0,-3 3-2 16,0-3-30-16,5 2 11 0,-3 2 3 15,-2 2 3-15,4 0-12 0,-1 0 0 16,-4 0 4-16,4 0 7 0,-2 6-11 15,-2 0 25-15,0-1-1 0,1 3-12 16,-3-1 15-16,4-2-3 0,1-1 3 0,0 1 1 16,5-1 2-16,0-2 0 0,3 1-3 15,-2 0 0-15,7-3-20 0,-2 1-7 16,2-1-63-16,0 4-83 0,0-2-96 16,0 3-26-16,0 4-36 0,0-4-219 15,0 3-262-15,0-2-395 0,0 0 232 16</inkml:trace>
  <inkml:trace contextRef="#ctx0" brushRef="#br0" timeOffset="157808.34">26843 15548 255 0,'0'0'1233'0,"0"0"-279"16,0 0-445-16,0 0-230 0,0 0-64 0,0 0 22 15,0 0 57-15,0 0-3 0,0 0-85 16,0 0-73-16,2 0-27 0,-2-3-5 16,0-1 5-16,2 1 5 0,0-2-41 15,1-4-37-15,1 0-3 0,0-2 26 16,0-3-16-16,2 1 22 0,-2-3-41 16,6 1 16-16,-6-2-9 0,2 0 20 15,0 0-36-15,0-3-1 0,1 2-10 0,-1-5-2 16,3 5-29-16,-3-3 27 0,0 5 3 15,1-1-3-15,-3 8 3 0,-2 1-13 16,-2 4 10-16,2 3-21 0,-2 1 2 16,0 0-8-16,0 0-7 0,0 0-3 15,0 0-13-15,0 0-33 0,0 0-24 16,2 8 6-16,7 3 97 0,-2 6 7 16,1 2 61-16,0 2-25 0,0 0-11 15,4 2-4-15,-4-3-6 0,0 2-2 16,1-3-10-16,0 1-1 0,-1-3-2 0,0 0 16 15,-1-5-16-15,-1 3 0 0,0-4-80 16,-1-1-24-16,-1 0-52 0,-2-2-46 16,0 1-156-16,1-2-67 0,-1 1-104 15,-2-3-43-15,0 2-152 0,0-5-71 16,0 1 7-16</inkml:trace>
  <inkml:trace contextRef="#ctx0" brushRef="#br0" timeOffset="158146.44">26845 15434 552 0,'0'0'1097'16,"0"0"-310"-16,0 0-409 0,0 0-106 0,0 0 19 15,0 0-153-15,0 0-46 0,0 0-71 16,0 0-15-16,0 0-5 0,136-47-1 15,-104 40-5-15,-11 7 5 0,-6 0-32 16,0 0-227-16,-1 0-537 0,-1 0-524 16,-4 0 117-16</inkml:trace>
  <inkml:trace contextRef="#ctx0" brushRef="#br0" timeOffset="166241.64">27394 15297 26 0,'0'0'172'0,"0"0"-132"0,0 0-40 16,0 0-3-16,0 0 3 0,0 0 99 16,0 0-66-16,0 0-33 0,-16-3-4 15,14 3 4-15,2 0 99 0,-2 0 105 16,0-3-99-16,-2 2 33 0,1-2 65 16,1 3 181-16,-1-1-151 0,3 1-85 15,0-2 36-15,-2 0-19 0,2-1-66 0,0 3 39 16,0 0 39-16,0 0-13 0,0-3-15 15,0 3-20-15,0 0-35 0,0-2-21 16,0 2-5-16,0 0 11 0,2-2-23 16,-2 2-56-16,0 0-2 0,3 0 2 15,-1 0 22-15,-2-2 5 0,3 2-5 16,-1-2-21-16,2 2 3 0,0-2 39 16,4 1-11-16,0-2 1 0,4 2-32 0,0-1 21 15,1-2-22-15,2 2 2 16,2 2-2-16,-3-2-4 0,6 1-39 0,-2 1 43 15,2 0 0-15,-3 0-30 0,2 0 30 16,2 0 5-16,-1 0 0 0,0 0 17 16,2 0-22-16,-1 0 2 0,-2 0-2 15,2 0 0-15,-1 0 0 0,-2 0 0 16,0 0 2-16,0 0-2 0,2 0-4 16,-1 0-18-16,2 0-4 0,0 1 26 15,1-1-2-15,-1 2 4 0,0-2-2 0,-2 2 0 16,-2-2 1-16,-2 4 21 15,-3-4-20-15,4 0-4 0,-6 2 4 0,3-2-4 16,-2 1 2-16,-1-1 0 0,-1 0 2 16,1 3-1-16,1-3 1 0,2 0-2 15,-1 0-27-15,4 0 27 0,0 0 2 16,1 0-2-16,2 0 0 0,0 0 2 16,3 0 3-16,-4 0-5 0,4 0 0 15,-3 0 25-15,2 0-23 0,-4 0-4 16,5 0 2-16,-6 0 0 0,4 0 6 0,-2 0-3 15,-2 0-3-15,-4 0 0 0,1 0-3 16,-2 0 3-16,-3 0 2 0,-1 0-1 16,-3 0-1-16,0 0-3 0,-2 0 1 15,0 0 2-15,0 0 0 0,0 0 0 16,0 0-4-16,0 0 4 0,3 0 4 16,-3 0-2-16,5 0-2 0,-3 0-6 0,2 0 5 15,0 0-1-15,3 0-2 0,0 0 2 16,1 0 1-16,0 0 1 0,-1 0 0 15,2 0-4-15,-3 0 4 0,1 0 0 16,-1 0-18-16,-2 0 16 0,3 0 2 16,-2 0 2-16,-1 0-2 0,2 0 2 15,-2 0 1-15,2 1 3 0,-2-1-1 16,0 0 1-16,-2 0 15 0,2 0-19 16,1 0-2-16,-1 0-5 0,3 0 5 15,-1 0-4-15,3 0-28 0,-3 0 5 0,3 0 27 16,0 0 0-16,-1 0 0 0,0 0-2 15,2 0-36-15,-2 0 38 0,0 0 0 16,-1 0 2-16,2 0-2 0,-3 0 5 16,1 0-1-16,-3 0-4 0,2 0 5 15,1 0-3-15,0 0 0 0,1 0-2 16,0 0 32-16,6 0 22 0,-2 0 5 16,2 0 21-16,0 0-39 0,1 0-5 0,3 0 30 15,-4 0-10-15,2 0 14 0,-6 0-70 16,1 0-34-16,0 0 32 0,-3 0 4 15,1 0-7-15,-1 0-9 0,1 0 14 16,-2 0 20-16,-1 0-16 0,-2 0-4 16,0 0 25-16,2 0-23 0,-2 0-4 15,-2 0-1-15,-2 2 2 0,2-2-19 16,0 0-20-16,-2 2 40 0,4 0 37 0,-1-2 10 16,2 2-47-16,-3-2-44 15,2 2 44-15,-2-2 5 0,3 3-3 0,-3-3-2 16,0 0 3-16,0 0-3 0,-1 0-5 15,-1 0-11-15,0 0 16 0,-2 0 34 16,0 0-10-16,0 0 5 0,0 0 14 16,0 0 19-16,0 0-4 0,0 0-13 15,0 0 0-15,0 0 9 0,0 0-5 16,0 0-9-16,0 0-10 0,0 0-1 16,0 0-8-16,0 0-5 0,0 0 1 0,0 0 4 15,0 0 8-15,0 0 13 0,0 0-3 16,0 0 4-16,-4 0-43 0,-1 0-12 15,1 0-19-15,-2-3 0 0,-1-1 6 16,-1 4-16-16,0-4 3 0,-2 4 17 16,0 0 17-16,0 0-25 0,-1 0-9 15,0 0 13-15,3 0 2 0,-3 4 1 16,5 0 4-16,-3 2-14 0,5-2 1 16,0 4-19-16,2-3-28 0,0 3 11 15,2-1 38-15,0 1-19 0,0 3 14 0,6-1 34 16,5 1 34-16,4-2 9 0,1 1 68 15,6-3-11-15,-1 1-10 0,2-3-62 16,-1-1-28-16,-3-1-18 0,-3-3 18 16,2 0 0-16,-4 0-3 0,-3 0 3 0,-2 0 3 15,-3 0 2-15,-2 0 35 16,-2-2 27-16,0-1 34 0,-2-4-8 0,0-1-66 16,0 3 4-16,0-4 11 0,0 1-40 15,0-1 44-15,-4 0 31 0,0-1-24 16,-2 2-24-16,0 0-18 0,-4 1-11 15,2-1 0-15,0 3-2 0,-2-2 0 16,-2 2 2-16,2-1-14 0,-3 2-11 16,-2 0-15-16,0 2-58 0,-1 2-3 15,-2 0 19-15,0 0 28 0,0 0 20 0,2 0-33 16,1 0 30-16,4 0-20 0,0 0 7 16,3 4-71-16,2 0-157 0,2 1 11 15,-1-5-20-15,5 7-43 0,0-6 4 16,0 3-117-16,2 0-127 0,9 0-211 15,-5-4 18-15</inkml:trace>
  <inkml:trace contextRef="#ctx0" brushRef="#br0" timeOffset="166979.67">29404 15268 202 0,'0'0'882'0,"0"0"-258"0,0 0-311 0,0 0-104 15,0 0-122-15,0 0-37 0,0 0-50 16,0 0 44-16,0 0 24 0,-64-11-68 15,51 11 0-15,4 0 68 0,-2 4 17 16,3 1 18-16,2 1 1 0,0 1-39 0,-1 4-18 16,4-2 0-16,3-1 41 15,0-1-41-15,0 4 67 0,0-3 5 0,10 0-7 16,0 0-5-16,5 0 49 0,4-3-74 16,4-1-79-16,1-2 79 0,-1-2-42 15,0 0-19-15,-1 0-16 0,-5-2 29 16,-3-4-10-16,-1 0 0 0,-2 1 15 15,-5-1 14-15,-2 0 73 0,-2 2 101 16,-2-4-169-16,0-3-4 0,0 4 67 16,-2-6-66-16,-6 3-21 0,0-2 21 0,-1 2 3 15,0 3-41-15,-1 2-17 16,-1 0-25-16,1 0-29 0,-1 3-43 0,2 2-25 16,1 0-66-16,2 0-98 0,-5 3-120 15,6 7-79-15,-1-2-96 0,4 1-154 16,2-3-538-16,0-1 572 0</inkml:trace>
  <inkml:trace contextRef="#ctx0" brushRef="#br0" timeOffset="167536.44">29577 15198 92 0,'0'0'33'0,"0"0"40"16,0 0 290-16,0 0 155 0,0 0-36 16,0 0-84-16,0 0-131 0,0 0 32 0,0 0-99 15,0 0 69-15,0 0-76 0,-44-107 78 16,30 96-163-16,2 2-28 0,-2-2 17 16,-6 2-77-16,-5-2 128 0,-7-4-146 15,-8 4 28-15,-5 0-30 0,3 3-73 16,2 3 68-16,-1 1 10 0,-1 2 16 15,1 0-16-15,-1 2 12 0,4 0-14 16,2 0 40-16,-1 0 21 0,5 4 3 0,7 4-65 16,4-1-2-16,5 3 0 15,-2 4 1-15,-4 15 23 0,-3 12-5 0,-1 12 44 16,8 0-21-16,6 3-42 0,12-6 0 16,0 0 2-16,0-3-2 0,12-3 0 15,4-5-2-15,6-6-21 0,3-2 21 16,7-5 2-16,0-6 28 0,6-3 8 15,2-6-12-15,5-4-24 0,6-6-46 16,4-1 43-16,6-3-3 0,2-11 6 16,0-1 39-16,-1-7-38 0,-3-2 20 0,-6-1 51 15,-6-3 47-15,-7-5-28 0,-4-2-28 16,-7-2 32-16,-1-3-2 0,-6-3-54 16,-5-1 29-16,-7 0 7 0,-6-2-41 15,-2 3-32-15,-2 1 14 0,-6 5-3 16,-7 4-13-16,-1 7-21 0,1 9-32 15,-2 3-37-15,-7 3 16 0,-7-2 0 0,-17-1-7 16,-10 2-110-16,-1 10-62 0,-1 2-183 16,6 2-173-16,1 5-451 0,13-2-1077 15</inkml:trace>
  <inkml:trace contextRef="#ctx0" brushRef="#br0" timeOffset="168473.61">27596 14829 826 0,'0'0'925'0,"0"0"-317"0,0 0-252 16,0 0 7-16,0 0 105 0,0 0-66 16,0 0-71-16,0 0-169 0,0 0-105 15,0 0-57-15,-19-32-87 0,19 37-84 0,0 12 171 16,7 12 85-16,-1 7 19 0,-2 5-27 15,0-1-73-15,-2-4 59 0,1-4-13 16,-1-3-25-16,-2-4 0 0,2-4-21 16,-2-8-1-16,0 0 0 0,0 1-2 15,3 3 2-15,-3-2-2 0,0 1 1 16,2-5-2-16,0 1-53 0,-2-3-106 16,2-1-149-16,-2-3-73 0,2 2-114 0,0-2-159 15,-2-5-186-15,2 0-432 16</inkml:trace>
  <inkml:trace contextRef="#ctx0" brushRef="#br0" timeOffset="168733.92">27777 14848 1034 0,'0'0'1497'0,"0"0"-876"0,0 0-343 16,0 0-132-16,0 0 16 0,0 0-60 15,0 0-36-15,0 0-41 0,0 0 171 0,0 0 80 16,-12 123-113-16,12-86-75 0,0 0-59 16,0-9 17-16,4-3-30 0,0-6-16 15,-2-4 0-15,2-3 0 0,-2 2 15 16,2-2-14-16,0 2 2 0,3 0-3 16,-5-5-50-16,3-1-169 0,-1-3-82 15,-2 0-140-15,-2-4-103 0,0-1-128 16,0 0-103-16,0-1-341 0,0-5 470 0</inkml:trace>
  <inkml:trace contextRef="#ctx0" brushRef="#br0" timeOffset="168999.18">27886 14904 526 0,'0'0'2106'0,"0"0"-1361"16,0 0-356-16,0 0-246 15,0 0-37-15,0 0 14 0,0 0-34 0,0 0-36 16,0 0 85-16,0 0 82 0,0 58-97 16,4-34-34-16,0-2-51 0,0 2 9 15,-2-5-22-15,2 1-11 0,-2 2-11 16,2-6 0-16,-1 0 22 0,1-3-21 0,-2 1-1 16,0-5 0-16,3-1-46 15,-3 0-80-15,0-5-111 0,0 1-98 0,2-1-156 16,-2-3-178-16,2 0-51 0,1 0 1 15,1-8-366-15,-2-4 549 0</inkml:trace>
  <inkml:trace contextRef="#ctx0" brushRef="#br0" timeOffset="169223.14">28080 14787 325 0,'0'0'2469'0,"0"0"-1944"0,0 0-475 15,0 0 175-15,0 0 185 0,0 0-131 16,0 126-112-16,0-89-62 0,5-3-13 16,1-4-55-16,1-3-2 0,-3-5-21 15,0 1-13-15,0-11-1 0,-2-2 3 16,0 1 24-16,0 2-27 0,0-4-43 16,0 2-133-16,1-4-141 0,0-1-97 15,-3-1-83-15,0-3-155 0,0-2-310 0,0 0-385 16</inkml:trace>
  <inkml:trace contextRef="#ctx0" brushRef="#br0" timeOffset="169473.53">28223 14839 2340 0,'0'0'939'0,"0"0"-498"0,0 0-441 15,0 0 0-15,0 0 31 0,0 0 372 16,0 0-142-16,0 0-103 0,10 133-42 16,-6-94-38-16,-2-7-74 0,3-9-2 15,-5-3 17-15,3-8-16 0,-3 2 19 16,2-1-22-16,0 0 0 0,-2 3-58 0,2-3-199 16,-2-1-81-16,0-4-155 15,0-1-163-15,0-3-135 0,0-2-572 0,0-2 502 16</inkml:trace>
  <inkml:trace contextRef="#ctx0" brushRef="#br0" timeOffset="169721.86">28396 14829 2000 0,'0'0'855'0,"0"0"-476"16,0 0-148-16,0 0 48 0,0 0 0 16,0 0-78-16,0 0-97 0,0 0-32 15,0 0 58-15,-2 116-26 0,9-74-70 0,6-2-18 16,-5-7-16-16,3 0 1 0,2-5-1 16,-3-5 0-16,1-4-252 0,-5-3-277 15,0-8-184-15,1 3-597 0,0-2-571 16</inkml:trace>
  <inkml:trace contextRef="#ctx0" brushRef="#br0" timeOffset="170694.46">29739 15276 20 0,'0'0'46'0,"0"0"99"0,0 0 501 16,0 0-130-16,0 0-321 0,0 0-195 0,0 0-3 15,0 0 1-15,0 0-21 0,0 0-23 16,-41 8-38-16,35-6-353 0,2-1-189 16,0 2 279-16</inkml:trace>
  <inkml:trace contextRef="#ctx0" brushRef="#br0" timeOffset="171941.2">29739 15276 68 0,'-107'11'271'0,"107"-11"216"0,0 0-140 0,0 0-86 15,0 0-86-15,0 0-66 0,0 0 14 16,0 0 10-16,0 0 7 0,0 0-45 16,0 0-33-16,0 0-18 0,0 0 0 15,0 0 6-15,0 0 6 0,0 0 18 16,0 0 17-16,0 0 18 0,0 0 13 15,0 0-5-15,0 0 1 0,0 0-31 16,0 0-25-16,0 0-5 0,0 0-7 0,0 0 1 16,0 0 0-16,0 0-8 0,0 0 0 15,0 0 17-15,0 0 31 0,0 0 8 16,0 0 13-16,0 0-6 0,0 0 0 16,0 0 9-16,0 0-2 0,0 0-14 15,0-1-31-15,0 1-10 0,0 0-20 16,2 0-38-16,0 0-1 0,0-2 1 0,-2 2 0 15,2-2 0-15,4-1-2 16,0 3-27-16,2-3 8 0,2-1 18 0,4 0 3 16,0 2 2-16,3-3-2 0,0 3-3 15,0-2-10-15,1 2 13 0,-4-1 21 16,3 1-19-16,0-1-1 0,0 2-1 16,0-2-1-16,0 2-2 0,0 1 3 15,0 0-4-15,2 0 0 0,-2-2-22 16,2 2 26-16,-2-2 21 0,2 2-4 15,1 0-14-15,0-3 14 0,0 3 12 0,3 0 17 16,-2-5-43-16,2 5 37 0,-1-2-5 16,-4 2-16-16,2-1 1 0,-3-1-19 15,0-1 18-15,-2 2 8 0,-3 1-27 16,2 0 0-16,-4 0-1 0,0 0 1 16,2 0-4-16,-2 0 0 0,0 0 4 15,3 0 0-15,0 0-13 0,0 0 13 16,-1 0 0-16,4 0 0 0,-4 0 0 0,0 0 3 15,2 1-2-15,-2-1 2 16,1 0-1-16,2 0 0 0,-2 0-2 0,-1 0 4 16,1 0-3-16,-2 0 0 0,-1 0 0 15,0 0-1-15,-2 0-1 0,-2 0 1 16,0 0 3-16,-2 0-3 0,0 0-26 16,3 0 26-16,-1 0 15 0,-1 0-13 15,1 0-1-15,-2 0-1 0,0 0 0 16,3 0 3-16,-3 0 16 0,2 0-19 15,3 0 3-15,-3-1-3 0,3 1-2 0,-3 0 2 16,2 0 0-16,1 0-13 0,2 0 9 16,-3 0 1-16,2 0 3 0,2 0-4 15,-2-3 4-15,3 3 0 0,-3 0 0 16,1-1 1-16,-2 1-1 0,-3 0-1 16,0 0-1-16,-2 0 2 0,0 0 3 15,-2 0 12-15,3 0-13 0,-2 0-2 16,-3 0 0-16,0 0 4 0,0-2 23 15,0 2 0-15,0 0 2 0,0 0 3 16,0 0 7-16,0 0 4 0,2 0 0 0,-2 0-2 16,0 0 5-16,0 0-6 0,0 0-13 15,2 0-11-15,0-2-3 0,4 2 4 16,-2-2 10-16,2 0-24 0,0 0-3 16,-1 2-1-16,4 0 1 0,-3-4 22 15,2 4-21-15,-1-1-1 0,1-1 0 16,-1 2 1-16,1-2 17 0,1 0 1 15,1 0-17-15,-2 2 13 0,6-5 4 0,0 5-7 16,-1-3 7-16,2 2-19 0,-2-2 0 16,-3 2 3-16,1 1-3 0,-2-2 3 15,-1 0-2-15,0 2 2 0,-2-3 1 16,1 3-4-16,0 0 0 0,1-2 0 16,-2 2 0-16,2-1-11 0,0 1 11 15,-4-2 2-15,0 2-1 0,-2 0-1 0,0 0-1 16,-2 0 0-16,0 0 0 15,0 0 1-15,0 0 0 0,2 0 0 0,-2 0 0 16,0 0-12-16,0 0-9 0,0 0-13 16,0 0-18-16,0 0-28 0,0 0-36 15,0 0-53-15,0 0-74 0,0 0-299 16,-6 0-560-16,-2 2-304 0,-2 1-28 16,34-8 1216-16</inkml:trace>
  <inkml:trace contextRef="#ctx0" brushRef="#br0" timeOffset="173647.48">29654 15253 42 0,'0'0'92'0,"0"0"357"16,0 0-22-16,0 0-172 0,0 0-80 16,0 0 6-16,0 0-32 0,0 0-21 15,0 0 12-15,0 6 6 0,0-6-9 16,0 0-31-16,0 0 18 0,0 0 10 16,0 0 5-16,0 0 27 0,2 0 21 0,-2 0-23 15,0 0-18-15,0 0-17 0,0 0-22 16,0 0-24-16,0 0 3 0,0 0 1 15,0 0-14-15,0 0-25 0,0-2-44 16,2 0 16-16,-2 0-16 0,0 0 30 16,2 1 4-16,-2-1-9 0,2-1 12 15,-2-1-5-15,2 3 22 0,0-3-4 16,0 1-51-16,-2-2 29 0,2 3-28 16,0 1-4-16,-2-1-1 0,3-1-22 15,-3 3 5-15,0 0-4 0,0-1 19 0,0 1 0 16,2 0 3-16,-2 0 0 0,0 0 0 15,0 0-2-15,0 0-16 0,0 0-9 16,0 0-4-16,0 0-28 0,0 0-16 16,2 0-12-16,-2 0-4 0,5 0 0 15,-1 0 60-15,2 0 28 0,-2 0-104 16,0 0-64-16,-1 1 69 0,1 2 30 16,-4-1-7-16,2-1-11 0,-2 1 16 0,0 0 28 15,2 1 17-15,-2-3 23 0,2 3 2 16,-2-3 4-16,0 0 0 0,0 0 4 15,2 0 19-15,-2 0 1 0,0 0 10 16,0 0 23-16,0 0-6 0,0 0 11 16,0 0 5-16,0 0 11 0,0 0 8 15,0 0-5-15,2 0 9 0,-2-3 2 16,0 0 26-16,0-1-118 0,2-2-31 16,1 1 31-16,-1 1 109 0,0 0-69 15,0-2-37-15,0 3 61 0,1-3-64 0,1 1-14 16,-2-2 14-16,2 2-29 0,2-1 20 15,-2-2-15-15,0 1 19 0,4 1-10 16,-4-1-4-16,2-1-131 0,-2 1 104 16,0 2-41-16,0-1 41 0,0 3 46 15,1-5 0-15,-3 4 0 0,3-1-30 16,-1 1-58-16,0-1 86 0,0-2 2 0,0 3-97 16,1 0-15-16,-1-1 56 0,2 1 56 15,-2 0-40-15,3 0 18 0,-3 1-23 16,-2 1 41-16,3 0-24 0,-1 0 4 15,0-2-52-15,0 3 72 0,0-2-19 16,-2 0 19-16,0 2 4 0,-2 1 6 16,2 0-6-16,1 0-30 0,0 0 7 15,-3 0-1-15,2 0 24 0,-2 0 2 16,2 0 0-16,0 0 0 0,0 0 28 16,0 0 5-16,2 0 53 0,-2 0-8 0,2 0-59 15,0 0-21-15,3 0-4 0,0 1 4 16,1 5 0-16,4 1 74 0,1-2-52 15,0 3 1-15,0 2 16 0,1-2 6 16,2 1 0-16,0 1 62 0,0-3 33 16,0 2-48-16,-1-1 41 0,0 0-83 15,-2 0 13-15,-3-4-25 0,-4 3-4 16,4-3-1-16,-6-1-13 0,0 1-16 0,-2-2-4 16,0 2 39-16,0-4-21 0,-2 0-18 15,0 0 27-15,0 0 9 0,0 0-14 16,0 0-22-16,0 2-3 0,2 0-60 15,0-1-93-15,0 4-91 0,2-1-222 16,0 1-51-16,4-2-244 0,-4 2-491 16,0-5 398-16,-34-27 857 0</inkml:trace>
  <inkml:trace contextRef="#ctx0" brushRef="#br0" timeOffset="174512.68">30080 15133 88 0,'0'0'33'0,"0"0"481"15,0 0-120-15,0 0-67 0,0 0-159 0,0 0 142 16,0 0 40-16,0 0-88 0,0 0-66 16,-25-25-56-16,25 23-32 0,0 2-43 15,4 0-7-15,-2 0 5 0,2-2-61 16,1 0 2-16,-1-2 55 0,2 3-30 15,1-5 61-15,-1 2 12 0,1 0-46 16,-1-1 75-16,0-2-50 0,-2-1-22 0,0 3-59 16,3-2 4-16,0 1 16 0,-3-2-20 15,2 3-22-15,-2-2 22 0,0 0 48 16,0 3-2-16,-2-2-46 0,4 3-25 16,-4-3 21-16,0 4 8 0,0-1 43 15,-2 0-1-15,2-1-31 0,0 3-15 16,-2-1-81-16,2 0 45 0,0-1 34 15,-2 3 2-15,2 0-26 0,0 0-38 0,0 0 21 16,2-5-11-16,1 3 22 16,-1 1 5-16,-2-2-4 0,3 1 31 0,-1 1 2 15,-2 1 20-15,0-4 10 0,0 2 0 16,0 0 11-16,3 0 27 0,-3-2-21 16,0 3-46-16,0-4 1 0,0 4 11 15,0-2-15-15,0 2 0 0,0-1 0 16,0 2 16-16,0-2 14 0,5 2-30 15,-2-3-1-15,1 3 1 0,0 0 20 16,0 0 4-16,0 0-23 0,1 0 28 0,0 0 33 16,-1 5 18-16,2 1-32 15,-2 1 58-15,3 1 2 0,0 1-59 0,-3 2 5 16,3-3-18-16,-3 2 25 0,0 1-60 16,-2-1 23-16,1-1 1 0,1 4-21 15,-1-4 22-15,-1 0-10 0,0 3-12 16,0-3-1-16,2 0 1 0,-2 1 12 15,0-2-15-15,6 1 2 0,-4 0 1 16,2-4 10-16,1 0-11 0,-1 2-2 16,1-2-1-16,-1 1 4 0,-1-4-4 0,-1 2 25 15,0-1-20-15,-4 1-1 0,3-4-4 16,-3 2-3-16,0-2-1 0,-2 0-30 16,0 2-7-16,2-2-22 0,-2 1-5 15,3 1 14-15,-1 1 4 0,-2-1-67 16,2 0-75-16,0 2-30 0,0-3-1 15,2 2-92-15,0-3-81 0,0 3-223 16,0-3-122-16,-2 0-465 0,-33-21 900 0</inkml:trace>
  <inkml:trace contextRef="#ctx0" brushRef="#br0" timeOffset="175055.81">30418 15154 108 0,'0'0'257'15,"0"0"636"-15,0 0-381 0,0 0-200 16,0 0-73-16,0 0 3 0,0 0-126 15,0 0-116-15,0 0 0 0,0 0 81 0,17-42-8 16,-8 34-8-16,-1 1-12 0,0-2 47 16,-1 0-30-16,1 1-41 0,-2-1 29 15,1-1 6-15,0 3-61 0,-1-5 27 16,0 4 16-16,-2 1 10 0,0-3 22 16,0 3-35-16,2 0-38 0,-4 0-5 15,0 4 6-15,0 1 21 0,0-1 12 16,-2 3-39-16,2 0-65 0,0 0-38 15,2 0-4-15,0-5 33 0,5 3 1 16,-1 2 21-16,1-1-1 0,-1 1-35 0,1 0 59 16,-1 0-11-16,-1 0 40 0,1 1 47 15,-1 6 41-15,-1-4-64 0,0 5 41 16,2-3 43-16,0 3 95 0,-2 0-63 16,2-1-59-16,2 2-17 0,1 1 109 15,2 0-34-15,0 0-14 0,-1-1-50 16,3 0-25-16,-2 2-5 0,-1-2 6 15,2-2-51-15,0 3 0 0,-1-3 33 0,-2 0-6 16,-1 0-27-16,1-2 16 16,0 3-16-16,-1-2-37 0,1-3-13 0,-3 3-98 15,0-2-193-15,2 1-232 0,-4 0-567 16,-2-1-833-16</inkml:trace>
  <inkml:trace contextRef="#ctx0" brushRef="#br0" timeOffset="176184.34">30904 15194 95 0,'0'0'39'0,"0"0"1"15,0 0 553-15,0 0-226 16,0 0-119-16,0 0 11 0,0 0-2 0,0 0-123 15,0 0 87-15,115-15-97 0,-97 13-5 16,4-3-64-16,-1 2 30 0,3 1-61 16,-5 0 49-16,-2-2-6 0,-1 2-37 15,-4 1-23-15,-2-2 21 0,-4 3-26 16,0 0 19-16,-3-1 14 0,-1 1-29 16,0 0 24-16,-2 0 52 0,0 0 29 15,2-2 31-15,-2 2 16 0,0 0 9 0,0 0-8 16,2 0-31-16,-2-2-37 15,7 0-91-15,-3 0-30 0,0-3-1 0,3 5-25 16,-3-3 26-16,2 3 4 0,-2 0 21 16,0-1-41-16,-1 1-38 0,-3 0-7 15,0 0-61-15,0 0-159 0,0 0-368 16,-3 0-606-16,-3 0 154 0</inkml:trace>
  <inkml:trace contextRef="#ctx0" brushRef="#br0" timeOffset="178575.15">31441 14854 172 0,'0'0'2'15,"0"0"398"-15,0 0-25 0,0 0-212 16,0 0-98-16,0 0-32 0,0 0-31 15,0 0-2-15,0 0-2 0,0 0-2 16,-6-4 2-16,6 4 2 0,0 0 0 16,-3 0 2-16,3 0 24 0,-2 0 13 0,2-2 13 15,-2 0 20-15,0 2 6 16,2-2-33-16,-2 2 91 0,2-3 44 0,-2 3-78 16,0 0-19-16,2-2-32 0,-2 0 57 15,2 2-40-15,-2-4-5 0,2 4 43 16,0-1-25-16,-2 1-52 0,2-3-29 15,-2 3 0-15,0-3 2 0,0 2 40 16,0 1 7-16,2 0 6 0,-6-1-1 16,6 1 1-16,0 0 0 0,-2 0 33 0,0-3-29 15,0 1 6-15,-2 2 34 0,2 0-2 16,-2-2-57-16,0 2 61 0,0-2-50 16,-1 2-7-16,-1 0 112 0,1-1-118 15,-1 1-34-15,0 0 22 0,-1 0-22 16,-1 0 28-16,2 0-27 0,1 0 15 15,-1 0 21-15,1 0-39 0,-1 0 1 16,0 0 48-16,2 0 16 0,0 1-21 0,0 1 7 16,-2 0-24-16,4 3 48 15,-2-3-39-15,0 4 10 0,-2-1 25 0,0-1-15 16,-3 5-31-16,0-1 27 0,1 1-14 16,0 1-18-16,-1 0-19 0,1-1-5 15,-1 0 2-15,0 2-2 0,1-2 2 16,0-1 13-16,2 3-13 0,-1-4-16 15,0 3 16-15,3-3 0 0,0 1-13 16,0 0 12-16,2-1-16 0,0 3 17 16,0-3-1-16,0 3 1 0,-3-3-3 0,3 5 3 15,0 0 46-15,0-1-29 0,-1 2 12 16,3 2-26-16,-2 1 51 0,2-3-33 16,0 3 8-16,0-3-12 0,0 0-13 15,0 0-3-15,0-1 19 0,0 2-19 16,0-1-1-16,0-1-1 0,2 1-2 15,5-1 3-15,-2-1 0 0,-1-2 2 16,0 2-1-16,0 0 1 0,0-2-2 0,0 0-2 16,0 3-1-16,1-5 3 15,0 6 0-15,-1-6-1 0,0 3 0 0,0-4 1 16,0 4-3-16,2-4 1 0,1 2 2 16,-1 0 2-16,5-3 1 0,-3 3 20 15,1-3-23-15,1 1 19 0,1 0-15 16,2 1 16-16,-1-5 3 0,2 5-19 15,-2-4 10-15,1 1-13 0,0 0 25 16,1-2-25-16,1-1 16 0,0 3-17 16,0-2 0-16,-1 0 3 0,6 2-2 0,-3-4 3 15,2 2-1-15,0-2 12 0,1 0-14 16,-2 1 2-16,2-1-2 0,0 0 16 16,2 0-2-16,-3 0-14 0,0 0 3 15,0-1 10-15,-1-1 0 0,-2-2-10 16,-1 0-1-16,0 0 15 0,-2-1 11 15,2-1 0-15,-3-1-15 0,1-4-11 16,-1 2 39-16,2-2-40 0,-2-2 55 0,-2-1-54 16,2 1 37-16,-2-4-38 0,1 1 17 15,-3-1-18-15,1 0-2 0,-1 0 2 16,1 0 10-16,-3-3-11 0,0 3 2 16,-2 0-2-16,-1 0 4 0,-1 2-4 15,-2 1-4-15,0 1 4 0,0 2 4 16,0-1 9-16,0 0-8 0,0 1-5 15,-5 0-3-15,1-4 0 0,-2 3 3 16,0-2-53-16,-3 1 26 0,1-3 27 0,-5 2-26 16,0-2-1-16,-1 0 7 0,-2-1 6 15,0 0-14-15,-2 2 26 0,0-4-1 16,-4 4-19-16,3-1 22 0,-2 1 0 16,2 2 0-16,-3 2-14 0,4-1 14 15,-2 4-43-15,1 1 39 0,-2-1 1 16,4 4-12-16,-3 0 13 0,2 3 2 15,1-3 4-15,-2 4-4 0,-2 0-36 0,-3 0 6 16,2 0 15-16,2 0-9 0,-2 0-15 16,1 0-7-16,4 2-41 0,0 1 8 15,1 1-78-15,0 3-56 0,2-1-84 16,1 4-97-16,0 2-76 0,5-3-202 16,-1 0 52-16,5-1-620 0</inkml:trace>
  <inkml:trace contextRef="#ctx0" brushRef="#br0" timeOffset="179489.53">31303 15125 497 0,'0'0'1305'0,"0"0"-556"15,0 0-298-15,0 0-106 16,0 0-87-16,0 0-63 0,0 0-62 0,0 0-69 16,0 0-64-16,0-4-30 0,0 4 25 15,0 4 2-15,0 0 3 0,2 5 54 16,2 1 66-16,1 3 80 0,-1 5-74 16,3-1-72-16,-3 0-33 0,0-2 12 15,0-2-28-15,0-1 24 0,-1-4-8 16,-1-1 0-16,-2-3-17 0,2-2 29 15,-2 0-14-15,0-2 9 0,0 0 14 0,0 0 12 16,0 0 15-16,0 0 32 0,0 0 35 16,0 0 0-16,0 0-26 0,0-4-25 15,0-2-42-15,0-1-43 0,0-4 0 16,-2-4 0-16,0 1 0 0,2-1-10 16,-3-2 7-16,3-3-22 0,0-1-26 15,0 1 36-15,0 0-56 0,0 1 44 0,0 2-24 16,0-1 18-16,0 6 31 0,0-3-25 15,5 4 24-15,-1 2-37 0,0-1 4 16,5 1 6-16,-1 2-17 0,3-1 22 16,1-1-21-16,0 4 28 0,2-2 0 15,-2 1 17-15,6-2-21 0,-3 2 21 16,-3 2-2-16,3 1 3 0,-4-2 14 16,-1 3 7-16,-4 2-18 0,2-1 7 15,-4 1-10-15,-2 0-18 0,-2 0-3 16,0 0 3-16,0 0-5 0,0 0 0 0,0 1 0 15,0 6-1-15,-2 3 20 0,-8 1-30 16,0 2-21-16,-2 2 36 0,1 0-1 16,0-1 3-16,3-1-17 0,4-2 30 15,1 1-21-15,3 0 8 0,0 1-16 16,0-2 32-16,3 3-16 0,5-1 17 16,3 0 1-16,0 0 1 0,1-1-2 15,0 2 2-15,2-5-2 0,-4 0 5 0,-2 0 11 16,1-1 30-16,-2-3-29 0,-1 1 8 15,-4 1-22-15,0-5 14 0,0 2 12 16,-2 0 2-16,0 0 31 0,0-3 31 16,0 4 37-16,-8-2 12 0,-1 2-39 15,-6 0-30-15,1 1-30 0,-6 0-25 16,2-3-6-16,-2 3-12 0,3-3-1 16,0 1-57-16,0-4 12 0,3 4-29 15,-2-2-48-15,4-2-56 0,-1 2-44 16,0 0-97-16,3 1-450 0,3-3-498 0,3 0-1013 15</inkml:trace>
  <inkml:trace contextRef="#ctx0" brushRef="#br0" timeOffset="180687.25">31894 15161 88 0,'0'0'336'0,"0"0"439"16,0 0-172-16,0 0-171 15,0 0-90-15,0 0-57 0,0 0-144 0,0 0-71 16,0 0 1-16,0 0 9 0,12-3-1 15,-10 0-23-15,2 3 0 0,-2-1-10 16,0 1 2-16,0-2 1 0,1 2-12 16,2 0 1-16,-3-2 0 0,2 0 5 15,2 2-12-15,0-2 5 0,1 2-16 16,1-2 26-16,1-1 26 0,4 3 18 16,1-3-18-16,2 2-4 0,2-2-35 0,0 2 33 15,0-3-12-15,4 1-36 0,-1 2 5 16,2 0-23-16,0-4-2 0,1 3 2 15,-1 0 0-15,3 0-4 0,-3 2 4 16,6-1 0-16,-3 1 40 0,2-4-14 16,2 2-25-16,1 0 47 0,7-2-22 15,1 2 24-15,-3-1 21 0,-4 1-8 16,-2 0 0-16,1-2-13 0,-3 3-22 0,-6-5-5 16,-6 5-19-16,-1 0-3 0,2-2 14 15,2 1-12-15,2 0 1 0,-4 1 11 16,1-1-12-16,-4 0-3 0,1-1-4 15,0 2 3-15,0-1-15 0,0 2 16 16,2-2 0-16,-1 2-1 0,4-1 0 16,0-2-1-16,8 1 2 0,7-1-1 15,7-1 1-15,4-1 1 0,-3-1 1 16,-3 4 0-16,-4-5 2 0,-2 7-2 0,-6-5-1 16,-5 5-2-16,-7-2 2 0,-4 2-5 15,3 0-8-15,2-2 12 0,0 0 2 16,0 2-2-16,-4 0-16 0,-3 0 12 15,-2 0 3-15,-3 0 0 0,-2 0 1 16,-1 0 2-16,-2 0 29 0,0 0-4 16,0 0-1-16,0 0-26 0,0 0-50 15,-10 0-158-15,0 0 2 0,-13 0-373 0,-11 0-216 16,-10 4-328-16,3-4-428 0</inkml:trace>
  <inkml:trace contextRef="#ctx0" brushRef="#br0" timeOffset="181375.74">32078 14944 92 0,'0'0'27'0,"0"0"651"0,0 0-154 16,0 0-252-16,0 0 5 0,0 0-35 15,0 0-66-15,0 0 11 0,0 0-10 16,0 0-37-16,2-46-9 0,-2 42 22 16,0 0 3-16,0 1-9 0,0-1-14 15,0 0 39-15,0 2 14 0,0-3-1 0,0 3-17 16,-2 2-42-16,0-3-27 0,2 1-27 16,0 2-22-16,-2 0 5 0,2 0 3 15,-2 0 8-15,2 0 3 0,-3 0-22 16,3 0-47-16,0 0-34 0,-2 2-5 15,2 8 39-15,0-3 20 0,0 9 42 16,0 0-4-16,0 4 14 0,0 1 20 16,0 1-76-16,0 2-16 0,0-2 0 0,0 0 0 15,0-1 3-15,0-2 14 0,0-2-15 16,2-2 18-16,1-2-7 0,-1-4-13 16,2 2-20-16,-4-5-33 0,2 1-24 15,0-2-60-15,1 0-68 0,-1-1-85 16,0 0-174-16,2 0-106 0,-2-4 23 15,0 3-298-15,3-3-474 0,-3 0 679 16</inkml:trace>
  <inkml:trace contextRef="#ctx0" brushRef="#br0" timeOffset="181695.83">32233 14865 233 0,'0'0'1097'0,"0"0"-137"0,0 0-492 0,0 0-254 16,0 0-67-16,0 0 30 0,0 0 40 16,0 0-71-16,0 0-61 0,0 0 68 15,0 25 131-15,4-11-51 0,0 0-96 16,-1 4-41-16,1-1-36 0,-2 2 6 15,0 0 4-15,1 1-24 0,-1-1-7 0,-2-2-36 16,2-1 0-16,0 0 15 16,0-2 0-16,2-3-14 0,-2-2-4 0,0 2 0 15,2-3-54-15,0-2-59 0,2 0-170 16,0-2-157-16,0 0-175 0,0-2-423 16,0-2-975-16</inkml:trace>
  <inkml:trace contextRef="#ctx0" brushRef="#br0" timeOffset="181996.03">32446 14877 1106 0,'0'0'2290'0,"0"0"-1569"0,0 0-516 15,0 0-124-15,0 0 82 0,0 0 54 16,0 0-80-16,0 0-76 0,0 0-61 16,0 0-20-16,0 0 9 0,-9 21 11 0,4-3 61 15,1 2-11-15,0 3-50 0,0 0-16 16,4-2 16-16,-2 1-3 0,2-2 3 16,0-3-29-16,0 0 29 0,0-1 0 15,2-2-50-15,2-2-106 0,0 0-47 16,0-4-164-16,3 1-256 0,-2-4-50 15,-3-1-500-15,2-2-390 0</inkml:trace>
  <inkml:trace contextRef="#ctx0" brushRef="#br0" timeOffset="182259.31">32562 14872 1524 0,'0'0'1963'0,"0"0"-1331"15,0 0-632-15,0 0-120 0,0 0 120 16,0 0 149-16,0 0 4 0,0 0-22 16,0 0 0-16,0 0-68 0,-4 112-38 15,4-88-22-15,0-2-3 0,0 0 1 16,0 4-1-16,4-6 0 0,3-1-96 15,1 1-175-15,0-5-206 0,-1-6-180 0,-1 0-567 16,-2-4-706-16</inkml:trace>
  <inkml:trace contextRef="#ctx0" brushRef="#br0" timeOffset="182648.28">32791 14841 2307 0,'0'0'1183'0,"0"0"-642"15,0 0-469-15,0 0-71 0,0 0 95 16,0 0 14-16,0 0 30 0,0 0-10 15,0 0-46-15,24 104-64 0,-18-62-5 16,0 3-15-16,1-7-90 0,-1-10-606 0,-1-11-1092 16,-3 1-337-16</inkml:trace>
  <inkml:trace contextRef="#ctx0" brushRef="#br0" timeOffset="185445.05">29299 14915 145 0,'0'0'271'0,"0"0"399"0,0 0-117 15,0 0-169-15,0 0-132 0,0 0-102 0,0 0-44 16,0 0-15-16,2-6-12 0,-2 6-30 16,0 0-25-16,0 0-18 0,0 0 24 15,0 0 13-15,0 0 10 0,0 0 35 16,0 0 18-16,-2 0-36 0,2 0-31 15,-2 0-33-15,2 0-6 0,0 0-22 16,0 0-19-16,0 0-6 0,0 0-5 16,0 0-1-16,-2 0-6 0,0 0-41 0,-2 0-186 15,-5 6-176-15,2-1 226 0,-3 3-99 16,2-3-166-16,-1 2-144 0,2-3 302 16</inkml:trace>
  <inkml:trace contextRef="#ctx0" brushRef="#br0" timeOffset="185754.23">29104 14945 747 0,'0'0'668'0,"0"0"-281"0,0 0-170 15,0 0-21-15,0 0 29 0,0 0-59 0,0 0-33 16,0 0-35-16,0 0-57 0,0 0-17 16,121-27-18-16,-85 25 88 0,4-1 6 15,3-1-42-15,-1 2 44 0,-2 0 5 16,-3 1 86-16,-3 1-64 0,-6-4 62 16,-8 4-36-16,-5 0 8 0,-2 0-48 15,0 0-106-15,-3 0-8 0,3 0-2 16,-2 4-52-16,-1 5 49 0,-2 4-191 15,-6 5-222-15,-2 0-299 0,0 4-355 0,-2-7-555 16</inkml:trace>
  <inkml:trace contextRef="#ctx0" brushRef="#br0" timeOffset="187880.03">26257 16545 128 0,'0'0'553'15,"0"0"400"-15,0 0-524 0,0 0-146 16,0 0-108-16,0 0-29 0,0 0-1 16,0 0 15-16,0 0-13 0,0-10-38 15,0 10-41-15,0 0-45 0,0 0 5 16,0 0 17-16,0 0 17 0,0 0 8 16,0 0 0-16,0-2 11 0,0 2-1 0,0 0 16 15,0 0 27-15,0 0-7 0,0 0-25 16,0 0-11-16,0-1-35 0,0 1-18 15,2 0-5-15,-2 0-17 0,0-2 13 16,0 2-17-16,2-3 4 0,0 1 40 16,2-3 15-16,3-3-39 0,-1-1-4 15,3 1 8-15,-3-3 38 0,0 1-17 16,3-3-46-16,-3-3 28 0,3-1-25 0,-1 2-3 16,1-4 15-16,1 2 8 15,-2-1-23-15,4 0 0 0,-2 2 0 0,0-3 0 16,-1-1-2-16,0 5-2 0,-3 2 4 15,0 4 21-15,-4 1-21 0,1 7-35 16,-3-2 19-16,2 1-7 0,-2 2-11 16,0 0-20-16,0 0-26 0,0 0-24 15,2 0-40-15,0 6-23 0,2 4 95 16,5 1 72-16,-3 5 2 0,3 1 22 0,-1 0-21 16,0 2-3-16,2 0 24 0,-2-2-16 15,2 3-6-15,0-3 25 0,2-1-27 16,0 0-43-16,-3-1-218 0,-1-1-153 15,1-2-111-15,-3-3-330 0,-4-4-476 16,0-1 654-16</inkml:trace>
  <inkml:trace contextRef="#ctx0" brushRef="#br0" timeOffset="188083.49">26356 16436 822 0,'0'0'2054'16,"0"0"-1642"-16,0 0-231 0,0 0-111 16,0 0-22-16,0 0-48 0,0 0-38 15,0 0-48-15,0 0 86 0,0 0-3 16,79-10 3-16,-60 10-74 0,-4 0-263 0,0 0-112 16,-2 0-151-16,-1 0-188 0,-3 0-145 15,-171 10 654-15</inkml:trace>
  <inkml:trace contextRef="#ctx0" brushRef="#br0" timeOffset="188482.42">26658 16205 42 0,'0'0'46'0,"0"0"0"0,0 0-46 16,0 0-6-16,0 0-122 0</inkml:trace>
  <inkml:trace contextRef="#ctx0" brushRef="#br0" timeOffset="190569.23">29199 14498 24 0,'0'0'119'16,"0"0"-119"-16,0 0 475 0,0 0-140 16,0 0 38-16,0 0 99 0,0 0-15 15,0 0-116-15,0 0-45 0,-2-71-85 16,2 69-27-16,-2-1-83 0,0 3 75 16,2-2 67-16,-2 0-2 0,0 2-140 15,2-1-6-15,-3 1 0 0,1-3-14 0,0 1-63 16,2 0 4-16,0 2-14 0,-2-2 64 15,2 2-26-15,0 0-45 0,0 0-1 16,0 0 0-16,-2 0 1 0,2 0-1 16,0 0-46-16,0 4-37 0,0 6 83 15,-2 9 62-15,-2 10 97 0,4 13-31 16,-2 1 7-16,2 3-64 0,0-9 1 16,0-3-6-16,0-3 23 0,0-4-50 0,0-8-5 15,0-6-10-15,0 0-23 16,0 0 27-16,0 3-28 0,0 1 22 0,2-4-22 15,-2-1 0-15,2-3 1 0,-2-1 3 16,2-6-4-16,-2 0-1 0,0 1-1 16,0-3 1-16,0 2-29 0,0 3-53 15,0 1-82-15,0-2-124 0,0-1-38 16,-2 1-246-16,-4-4-295 0,-3 0-449 16,2-7-274-16</inkml:trace>
  <inkml:trace contextRef="#ctx0" brushRef="#br0" timeOffset="191106.97">28930 14655 108 0,'0'0'698'16,"0"0"-344"-16,0 0-184 0,0 0 76 16,0 0 95-16,0 0 57 0,0 0-65 0,0 0-73 15,0 0-108-15,0 0-122 0,6-5 17 16,-6 5 67-16,2-3 55 0,-2 3 64 15,2-2 27-15,3 1 3 0,-1-3-88 16,2 0-76-16,-2 1-32 0,3 0-21 16,-3-1 4-16,0 1-33 0,3-2 17 15,-1 0-34-15,0-1 4 0,-2 0-4 16,6-1 4-16,-2 0 0 0,0-3-4 16,2 0-1-16,2-2 1 0,0 0-2 15,1-5 18-15,-3 3-4 0,3-3 26 0,-2-3-38 16,-1 3 0-16,1 0 0 0,0 1 2 15,-3 3 21-15,-2 4-22 0,-2-1 1 16,1 5-2-16,-5 1 0 0,0 4 1 16,0 0-1-16,0 0-4 0,0 0-11 15,0 0-40-15,0 0-73 0,2 6 78 16,5 3 50-16,-3 2 88 0,2 4-30 16,2 3-37-16,1 1-17 0,4 6-1 0,8 5-3 15,11 8-2-15,6 3-2 0,-4-9-163 16,-9-10-514-16,-9-15-1304 0</inkml:trace>
  <inkml:trace contextRef="#ctx0" brushRef="#br0" timeOffset="198447.66">26790 16288 90 0,'0'0'27'15,"0"0"25"-15,0 0 14 0,0 0 53 0,0 0-86 16,-7-20 13-16,5 18-39 0,0-2-7 15,0 0-13-15,2 0-132 0,-2 2 138 16,0 1-19-16,2-1-106 0,-2 0 125 16,2 0 0-16,-2 2-96 0,0-2 103 15,0 0 0-15,-3 1 64 0,0-4-58 16,3 3 54-16,-2 1 39 0,0-4-99 16,0 3 461-16,2-3-178 0,-2-1-94 0,2 3 72 15,0-3-183-15,0 0 180 16,2 1 61-16,-3-2-223 0,3 1 3 0,0-1 163 15,-2 1-147-15,2 3-54 0,0-3 132 16,0 4 24-16,0 0-80 0,0 2-29 16,0 0 25-16,0 0-9 0,0 0-38 15,0 0-86-15,0 0-34 0,0 6-47 16,2 12 81-16,9 8 314 0,1 10 16 16,4 9-80-16,-6 0-137 0,0-3 1 15,-3-8-52-15,-3-1-19 0,0-1-24 0,-4-1 20 16,0-1-7-16,0-1-6 0,-8 0-9 15,-3-5 16-15,1-5-33 0,-1-3-36 16,2-5-29-16,-1 2-39 0,-5 0 26 16,-2-1-28-16,0-4 18 0,0-4 71 15,2 0-16-15,1-4 30 0,0 0-93 16,6 0 96-16,0-4 36 0,6-2-9 16,0 0-18-16,2-1-9 0,0 0-5 15,4-4-31-15,4 4-22 0,2-6 26 16,4 0-45-16,0-1 74 0,1 0-32 0,4 1 33 15,0-1 2-15,-1 1-1 0,-2 0 1 16,2 0 0-16,0-1-125 0,-3 1 43 16,5-1-82-16,-6 2 108 0,1-1-77 15,0 0 41-15,-1 0-62 0,2-1 18 16,-4 1-113-16,1-2 167 0,0 0 17 16,-2-3 65-16,-1 3-55 0,1-2 73 0,-2 1-18 15,-3-3 55-15,0 3-20 0,0-3-12 16,-2-1-23-16,-2 2 65 0,3 0-59 15,-2 2 17-15,-3 4 36 0,0-3-24 16,0 6 30-16,-3-2-20 0,-2 3-11 16,3 2 11-16,-2 1 45 0,2 3 118 15,0 0-95-15,0-1-61 0,0 3-48 16,0 0-6-16,2 0 2 0,0 0 0 0,-2 0 2 16,2 0-2-16,0 0-5 0,0 0 3 15,0 5-34-15,0 7 36 0,0 8 260 16,0 11-62-16,0 8-33 0,4 0 10 15,0 1-45-15,2-5-59 0,-2-2 11 16,6-4-40-16,-4-1 1 0,-2-6-25 16,0-9 0-16,-2-1-18 0,2 0 0 15,-2-1 2-15,3-3-1 0,-3-3 2 16,-2-2 0-16,0-1 11 0,0-2 19 16,0 0 24-16,0 0 6 0,0 0 10 0,0-7 20 15,0-7-87-15,0-11-6 0,-2-8-116 16,-3-4 43-16,1 8 49 0,0 5 21 15,2 9-68-15,2 1 24 0,0-1 43 16,0-2-24-16,0 1 28 0,0-2 0 16,2 4-33-16,6 0 13 0,3-1-46 15,6 4-19-15,0 2-9 0,5-1-48 16,-2 6-135-16,0 0-357 0,-1 4-99 16,-2 0-496-16,-7 0-212 0</inkml:trace>
  <inkml:trace contextRef="#ctx0" brushRef="#br0" timeOffset="198945.9">27152 16514 1974 0,'0'0'1051'0,"0"0"-808"16,0 0-243-16,0 0 0 0,0 0 180 0,0 0 213 15,0 0-19-15,0 0-171 0,0 0-91 16,0 0-16-16,47-3-34 0,-38-2-20 15,-2 0-11-15,-3 1 12 0,0-2 8 16,0-1-24-16,-2 0-9 0,2-2 28 16,-4-2-24-16,0 2-20 0,0-3-2 15,0 4 0-15,0 0-3 0,0 1-33 16,-4 1-61-16,0 3 31 0,0-1-12 0,0 2 8 16,-1-1 33-16,1 3 12 0,0 0 25 15,-1 0 0-15,1 0-59 0,0 0-14 16,0 5-8-16,-1 4 0 0,1 1 25 15,2 2 56-15,2-2 65 0,0 2 25 16,0-3-45-16,0-1 4 0,6 1-19 16,-1-4-1-16,3-2 0 0,-2 1 9 15,5-1-5-15,2-2 22 0,-1-1-16 16,6 0-12-16,-2 0 16 0,4-1-12 0,-1-6-12 16,2-1 8-16,0-1-11 0,3 0-13 15,-3-4 0-15,2 3-3 0,-6 0 0 16,0 2-15-16,-8 3 15 0,-3 3 0 15,-2 0 0-15,-2 2-35 0,2 0-23 16,1 0-16-16,2 0 4 0,-1 5 29 16,2 5 36-16,0 0-23 0,4 2 28 15,-2 1 0-15,5 0 0 0,0 3-75 0,10 0-148 16,11 2-198-16,9-2-243 0,-7-2-502 16,-4-6-838-16</inkml:trace>
  <inkml:trace contextRef="#ctx0" brushRef="#br0" timeOffset="200309.04">28374 16205 2044 0,'0'0'665'16,"0"0"-466"-16,0 0-123 0,0 0-76 16,0 0-47-16,0 0 47 0,0 0 123 15,0 0 141-15,0 0 22 0,0 0-147 0,2-86-139 16,-2 76 2-16,2 1 3 0,-2-4 158 16,0 4-5-16,0-2-91 0,0 2 29 15,0-3-11-15,-4 3-17 0,0-1-41 16,-3 2-11-16,0 2-14 0,5 3 23 15,-2-1 33-15,0 2-58 0,2 2-33 16,-2 0-23-16,2 0-43 0,-5 0-29 0,-1 2 8 16,-1 7 43-16,-2 3 28 15,-1 5-16-15,1 4 65 0,2 12 76 0,5 2 12 16,0 11 103-16,4-7-79 0,0 1 46 16,8-5-45-16,6-3-33 0,2-1-37 15,6 0 27-15,3-2-9 0,5-1-28 16,4-4-1-16,-2-5-30 0,-1-1 38 15,1-7-15-15,-4 0 0 0,2-5-25 16,-7-4-19-16,-4 0 5 0,-4-2-19 16,-3 0 15-16,4 0-9 0,-4-2 27 0,3-3 29 15,-2-3-1-15,0-3 19 0,-5-1-29 16,0-3 0-16,-1-1 15 0,-3 1-31 16,-4 2 37-16,0-1-35 0,0 1 9 15,0 4-11-15,0-1-4 0,-2 3 3 16,-2 0-2-16,-1 2-38 0,1 0-18 15,0 2 39-15,-2-1 4 0,1 4-26 16,-1-2-3-16,2 2 0 0,0 0-5 16,-3 0-14-16,3 2 8 0,-3 2 7 0,1 2 11 15,2 1 7-15,2 0-9 0,2 6-12 16,0-4 49-16,0 4-29 0,4-2 30 16,6 4 2-16,4-2 31 0,2-4 13 15,1 0-25-15,7 2 21 0,0-6 2 16,5 1-9-16,11-4-33 0,6 0 37 15,6-2-35-15,-5 0 31 0,-7 0-19 16,-14-4-13-16,-8 0 0 0,-5 2 28 16,-4 1-28-16,-3-3 33 0,3 0-4 0,-3-3 12 15,-2 2 24-15,-2-3 10 0,0 1-58 16,-2-3-7-16,0 1-26 0,-2 0-17 16,-6-2-13-16,2 4-25 0,-5 1 14 15,0 3 4-15,0-1-22 0,-1-1 10 16,-3 5-31-16,4 0 22 0,-1 0-21 15,-2 0-12-15,2 0 10 0,0 7 31 16,-1-2 21-16,2 3-15 0,-2-3-1 16,5 3 53-16,0 0-28 0,3 0 4 15,1 1-25-15,1 0 54 0,3 3 20 0,0-5 9 16,0 2 24-16,7 0 52 0,2-2-48 16,3 1-3-16,3-2-18 0,0-2 14 15,4-1-23-15,1-3 35 0,0 0-4 16,2 0-33-16,-3 0 5 0,0-7-1 15,0 1 0-15,-7-2 9 0,4-1 12 16,-4-1-30-16,-1 2-5 0,-2-5 39 16,-3 0-15-16,2 0-39 0,-4-1 41 0,3-1-41 15,-3-1-14-15,-2 6-36 0,3 0 50 16,-3 4 40-16,-2 4-25 0,0-2-15 16,0 4-42-16,0 0 15 0,0 0-1 15,0 0-10-15,2 0-32 0,0 2 12 16,4 6 58-16,3-1 93 0,-1 3-58 15,0 2-31-15,4 1-1 0,-2-2-3 0,-2 3 0 16,3-5 0-16,2 3 0 16,-3-3 0-16,1 0-31 0,0-1-111 0,-3-1-59 15,1 0-222-15,-3-2-98 0,0-3-207 16,-4 1-269-16,5-2-237 0</inkml:trace>
  <inkml:trace contextRef="#ctx0" brushRef="#br0" timeOffset="200829.64">29439 16420 453 0,'0'0'1281'0,"0"0"-548"15,0 0-226-15,0 0-9 0,0 0-66 16,0 0-74-16,0 0-126 0,0 0-78 16,0 0 0-16,0 0-77 0,9 102-12 15,-9-97-1-15,0-2-62 0,0-3-2 0,0 2 14 16,2-2 15-16,-2 0 2 15,0 0 9-15,0 0 0 0,0 0 10 0,0 0-1 16,0 0-2-16,2-7-4 0,0 0-29 16,2-5-14-16,3 0-101 0,-1-3-12 15,2 2 11-15,-1 0 31 0,2 5-26 16,-3 3-43-16,0-2 12 0,0 7 53 16,0 0-14-16,6 0 35 0,-2 3-18 15,3 5 72-15,2 3 90 0,0 2 76 16,-1 0-19-16,2 1-66 0,-2-1-26 0,4-1-33 15,-4-5 32-15,3 1-25 16,0-3 25-16,0 2 0 0,-2-5-18 0,2-2 14 16,-3 0-7-16,0 0-26 0,-2 0 12 15,-4-4 15-15,1-1 2 0,-2-2-12 16,-3 1 12-16,0-3-7 0,0-3-39 16,0 1 31-16,-1 0-18 0,-1-3-13 15,-2 5-15-15,2 1 13 0,-2 3 3 16,0 1-2-16,0 1 0 0,0 3-28 15,0 0-16-15,0 0-7 0,0 0-16 0,0 0-29 16,0 7 1-16,2-2 96 0,2 4 26 16,0 3 4-16,3 1-16 0,2-3-13 15,-1 1 19-15,4-1-20 0,4-3-31 16,0 0-149-16,4-4-111 0,-1-3-278 16,0 0-264-16,0 0-611 0,-9 0-183 15</inkml:trace>
  <inkml:trace contextRef="#ctx0" brushRef="#br0" timeOffset="201013.15">29876 16233 2140 0,'0'0'1077'16,"0"0"-509"-16,0 0-110 0,0 0-188 16,0 0-87-16,0 0-71 0,0 0-50 15,0 0-62-15,0 0-8 0,0 0-54 16,-16-6-46-16,18 19 32 0,4 1 73 0,2 3-98 15,2 9-120-15,-4-4-307 0,0 3-182 16,-2-8-1386-16,-4 9 1139 0</inkml:trace>
  <inkml:trace contextRef="#ctx0" brushRef="#br0" timeOffset="201463.54">30148 16511 2240 0,'0'0'744'0,"0"0"-477"0,0 0-154 15,0 0 150-15,0 0-13 0,0 0 97 16,0 0-91-16,0 0-85 0,0 0-68 16,0 0-26-16,0 0-12 0,-30-85-36 15,18 75 14-15,-3 1-29 0,0 2 11 16,2 1-25-16,1-1 15 0,3 7 13 15,5 0-28-15,-1 0-71 0,5 7-88 0,0 12 58 16,0 13 70-16,20 17-19 0,5 4 49 16,5 2 0-16,2 1-16 0,-8-10 17 15,-6 1 25-15,-5-7-21 0,-7-1 33 16,-3-5 10-16,-3-5-16 0,-3-7 0 16,-3-5-4-16,-5-3-4 0,-1-2 19 15,-4 0-42-15,-4-4-39 0,-4 1-39 0,-1-6 27 16,1-3 51-16,6-3 120 15,-2-7-67-15,4-11 51 0,0-6-1 0,8-11-14 16,8-4 37-16,0-4-50 0,24 0-14 16,5 2-62-16,9 0-16 0,6 4 16 15,6 2-52-15,-2 9 0 0,1 2-85 16,-2 6 51-16,-3 6 16 0,-4 2-88 16,-8 4-85-16,-8 2-117 0,-9 3-538 15,-5 3-939-15,-3-2 387 0</inkml:trace>
  <inkml:trace contextRef="#ctx0" brushRef="#br0" timeOffset="202446.06">26686 16963 55 0,'0'0'224'16,"0"0"244"-16,0 0-363 0,0 0 755 15,0 0-307-15,0 0-194 0,0 0-81 0,0 0-73 16,0 0-5-16,0 0 1 16,31-46 4-16,-29 44-36 0,3-1-98 0,-3 1-6 15,3 0-22-15,-1 0-24 0,0 0-15 16,4 0-3-16,0 0 42 0,8 0 10 15,7 1 22-15,11-3-3 0,14 2-13 16,12-1-19-16,1 1-8 0,8-1-28 16,-1 1 42-16,2-1-17 0,4-2 13 15,4 1-4-15,3-1-18 0,7-1-17 16,3 4 22-16,2-2 38 0,3 3 22 0,-5 1-30 16,0-2-55-16,-4-2 0 15,-2 2 17-15,0-1-17 0,-2 3 0 0,-4-3 0 16,-1 3-2-16,1-2 2 0,-2-1-1 15,7 1 0-15,1-3-14 0,0 2 15 16,4-3 3-16,2-2-3 0,1 3 0 16,-1-4-8-16,2 4 8 0,-4-3 20 15,1 3-20-15,-10-3-16 0,-3 2 16 16,-6 3 0-16,-7-1 0 0,-7 2 1 16,-3 0-1-16,-5 0 2 0,-7 2 14 0,-6-1-16 15,-6-2-2-15,-11 3-2 0,-4 0 1 16,-2 0 0-16,-3 0 0 0,2 0-14 15,2 0 15-15,-6 0 2 0,0 0-16 16,-3 0 16-16,-1 0-4 0,-2 0 2 16,-2 0 0-16,0 0 2 0,0 0 2 15,0 0-2-15,0 0-4 0,0 0-105 0,-2 4-250 16,-9 2-461-16,-3 0 298 16,-2-2-1401-16,-6 1 831 0</inkml:trace>
  <inkml:trace contextRef="#ctx0" brushRef="#br0" timeOffset="204240.55">27023 17712 24 0,'0'0'258'15,"0"0"-226"-15,0 0-29 0,0 0-3 16,0 0-73-16,0 0 73 0,0 0 35 15,0 0 64-15,0 0 86 0,0-36 58 16,0 30 163-16,0 2-61 0,0-1-132 0,0-1 189 16,0 4-59-16,0-3-143 0,0 1-91 15,0 1 92-15,0-2 19 0,-2 0-107 16,2 2-62-16,-2 1-6 0,0-2 31 16,2 2-71-16,-2 1 60 0,0-3-12 15,0 4 7-15,0-4-34 0,0 2 35 16,-3 0-20-16,0-1 56 0,3 1-27 15,-2-2-41-15,-2 0-5 0,0 2 115 16,0-3-24-16,-1 4-115 0,0-3-18 16,1 2-9-16,-2-1 27 0,-1 0-3 0,1 3-21 15,-3-1 5-15,2-2 15 0,1 2-1 16,-2 1-24-16,-4 0-29 0,4 0 15 16,-4 0 24-16,-2 0 0 0,2 0 14 15,-1 1-13-15,-2 2 18 0,2-2 5 16,-5 2-5-16,6 0 0 0,-8-1 10 15,6 2 52-15,-6-3 5 0,3 6-47 16,1-6 13-16,0 6 58 0,2-2-33 0,-2 3-58 16,1-1-22-16,0-1-26 0,2 6 48 15,1-4 4-15,0 3 10 0,2 0 4 16,0 0-36-16,-2 2 6 0,6 1 10 16,0 0 4-16,1-1 26 0,-1 3-26 15,1 0 29-15,3 0 37 0,-2-2-16 16,1-1-6-16,3 1 20 0,0 1-15 15,0-2 13-15,2 2-41 0,0 0 31 16,0-2-38-16,0 1 3 0,0 1 0 0,0-1 5 16,4 3-9-16,3-2 7 0,1 1-19 15,1 3 15-15,2-4-14 0,1 2-2 16,0-3-2-16,4 1 12 0,0-3-10 16,4 1 28-16,5-2-26 0,9 0 21 15,8 0-21-15,5-4 31 0,1-1-17 16,-2-6 0-16,-4 0 2 0,3 0-18 15,-1-8 0-15,3-2 12 0,-5 1-13 0,1-4 15 16,-5 1-15-16,-4-4 2 0,-4 3 0 16,-11 2 0-16,0-1 24 0,-4 2-24 15,0-3 37-15,2-3-10 0,-3-2-7 16,4-7 11-16,-8-4-1 0,-1-6-33 16,0-2 22-16,-7-1-7 0,-2 1 3 15,0 4-18-15,-4 2-3 0,-3-1-40 16,-4 1-46-16,-1 11-24 0,-2 1 32 0,6 5-26 15,-4 5 107-15,-8-3-65 16,1-1-8-16,-13-2 3 0,-6 1 12 0,-6 6-8 16,1 1 47-16,3 5 17 0,4 2-47 15,13 0 45-15,1 6-21 0,8 0-12 16,-2-1 11-16,4 4-36 0,-5 0-73 16,2 2 27-16,0 1-61 0,2-3-40 15,5 1 18-15,-1 0-74 0,3-3-63 16,2 0-80-16,2 1-110 0,2-1-229 15,0-2-178-15</inkml:trace>
  <inkml:trace contextRef="#ctx0" brushRef="#br0" timeOffset="204923.16">26779 18010 42 0,'0'0'349'0,"0"0"662"0,0 0-541 16,0 0-291-16,0 0-58 0,0 0 91 15,0 0 83-15,0 0-25 0,0 0-36 16,0 0-31-16,4 6 16 0,-2-6 38 16,0-6 19-16,1-1-18 0,3-5-179 15,-2-2-7-15,5 2-56 0,-3-5 89 16,1 0-15-16,1 2-71 0,-2-3-16 16,1 0 24-16,2-1-27 0,-3-1 19 15,0 0-38-15,2-6 17 0,4-7 2 16,-4 3 0-16,0 3-42 0,-4 3-56 0,0 11-32 15,-1-2 80-15,1 2 21 0,-4 4 14 16,2 4 12-16,0 1 3 0,-2 4-45 16,0 0-23-16,0 0-8 0,0 0-24 15,2 0-15-15,1 2-40 0,-1 7 155 16,0 6 107-16,2-1 80 0,0 8-21 16,0 2-32-16,-1 1-72 0,1 0 14 15,0 0-14-15,0-4-19 0,0 2-27 0,3-2-1 16,0-4-12-16,-1 3-1 15,0-6 0-15,2 0 0 0,-4-3-2 16,6 1-19-16,-4-4-81 0,-2-1 0 0,2-1-101 16,-2-4-37-16,0-1-214 0,1 1-106 15,-3-2-223-15,0 0-251 0,1-3-32 16</inkml:trace>
  <inkml:trace contextRef="#ctx0" brushRef="#br0" timeOffset="205102.15">26868 17821 2436 0,'0'0'697'15,"0"0"-374"-15,0 0-210 0,0 0-21 16,0 0-92-16,0 0-70 0,0 0 36 16,0 0 34-16,0 0 3 0,0 0-3 15,83-6-108-15,-66 6-315 0,-2 0-507 0,-3 0-516 16,6 0 793-16</inkml:trace>
  <inkml:trace contextRef="#ctx0" brushRef="#br0" timeOffset="206421.78">27340 17797 73 0,'0'0'92'0,"0"0"-66"0,0 0-26 0,0 0 0 15,0 0 5-15,0 0 41 16,0 0 33-16,0 0-6 0,0 0 26 0,0 0 85 15,-11 0 92-15,11 0 38 0,-2 0 10 16,2 0-85-16,-2 0-10 0,-3 0-52 16,3-2-77-16,0 2-38 0,0-2-6 15,-2 0 13-15,2-1 4 0,-3 3 30 16,3 0-30-16,0 0 18 0,2-2-15 16,0 2-47-16,0 0-25 0,0 0-2 15,0 0 39-15,0 0 36 0,0 0-19 0,0 0-58 16,2 0-3-16,3 0-3 0,3 0 6 15,3 0 0-15,4 0 57 0,3 0-23 16,6 0 0-16,6 0-12 0,4 0-20 16,11 0 2-16,3-3 2 0,3-2 78 15,0-2-5-15,-2 3 72 0,2-1 136 16,-5 3-119-16,-1 0-33 0,-3 0-75 0,1 2-11 16,-3 0-17-16,0-2-10 15,-1 2-20-15,-3 0-1 0,0 0 22 0,0 0-4 16,-2-2-16-16,0 2-1 0,1 0-2 15,-2-1 16-15,5-1-14 0,0 0 23 16,2-3 4-16,1 5 5 0,1-2-17 16,-1-1-1-16,-1 3 1 0,-2-2 21 15,0 0-34-15,1 1 8 0,-5-2-12 0,-2 3-4 16,0-2 4-16,-5-2 17 16,3 3-17-16,0-3 1 0,-4 2-1 0,-8 0 2 15,-1-1-2-15,0 3 0 0,2-3-20 16,9 1 20-16,8 1 13 0,2-1-12 15,3 0-2-15,-9 0-15 0,-8 0-10 16,-4 2 26-16,-3-3 0 0,4 3 1 16,2 0-1-16,5-3-14 0,0 1 14 15,-3 2 3-15,3-3 1 0,-2-2-2 16,-2 3 0-16,2-1 0 0,-2 1-1 0,-5-2-1 16,0 0 4-16,-4 3 12 0,-3-2-16 15,-1 2-3-15,-2-1 0 0,-3 2 0 16,0 0-17-16,-4 0-6 0,0 0 10 15,0 0 13-15,-2 0-1 0,0 0-17 16,0 0 0-16,0 0-17 0,0 0-34 16,0 0-109-16,0 0-199 0,-6 0-184 15,-4 2 169-15,-4 3-269 0,2-3-845 16</inkml:trace>
  <inkml:trace contextRef="#ctx0" brushRef="#br0" timeOffset="207224.87">28170 17729 279 0,'0'0'560'0,"0"0"-43"15,0 0-77-15,0 0-77 0,0 0-1 16,0 0-65-16,0 0-55 0,0 0-34 16,0 0 0-16,0 0-20 0,-6 11-46 15,3-11-30-15,3 0-7 0,0 0-9 16,0 0 28-16,0 0-7 0,-2 0-10 15,2 0-15-15,0 0 0 0,0 0-20 16,-2 0-3-16,2 0-10 0,0-3-3 16,0 1-2-16,0-4-11 0,0 0-7 0,0-1-20 15,0-1-15-15,0-3 16 0,0 3 17 16,0-5-32-16,0 3 21 0,0-1-20 16,4-3 1-16,1 4 12 0,-3-2-15 15,2 0-1-15,-2-1 3 0,2-3-3 16,0-1 1-16,-2 0 8 0,3-3-9 15,-1-4-50-15,0-9 47 0,5-1-31 16,-5-5-44-16,0 7-52 0,-1 10 10 16,-3 6 70-16,0 5-15 0,0 0 65 15,0 1 25-15,0-2-22 0,0 5-6 0,0 1 2 16,0 4-4-16,0 2 5 0,0 0-4 16,0 0-42-16,0 0 0 0,0 0 21 15,0 4-4-15,0 5 29 0,0 8 92 16,0 7 53-16,0 10-33 0,0 7-24 15,0-2 9-15,2 1-31 0,2-11-23 16,-2-7 7-16,2-5-4 0,0-4-20 16,-2 2-26-16,0 2 2 0,5-1 1 0,-2-2-3 15,-1 1 1-15,0-5 10 0,0 2-11 16,0-3-31-16,0-1-55 0,0 1-53 16,1-1-78-16,0-1 19 0,1-4-145 15,0 1-223-15,0-2-175 0,3-2-655 16,-1-2-59-16</inkml:trace>
  <inkml:trace contextRef="#ctx0" brushRef="#br0" timeOffset="208229.34">29545 17648 4 0,'0'0'53'0,"0"0"-22"15,0 0-29-15,0 0-4 0,0 0 0 16,0 0-84-16</inkml:trace>
  <inkml:trace contextRef="#ctx0" brushRef="#br0" timeOffset="208762.89">29545 17648 33 0,'62'0'488'0,"-62"0"44"0,0-3 73 16,0 2-272-16,0 1-49 15,0-3 2-15,0 3-79 0,0-1 19 0,-2-1-27 16,0 0-25-16,-1 2-19 0,1-3 7 16,0 3-63-16,-2-2-17 0,0 2-50 15,0 0-32-15,-3-3-56 0,1 3-25 16,-5 0-26-16,3 0 64 0,-3 0 43 16,3 0 6-16,0 0 15 0,-2 0 22 0,4 3 11 15,0 2 2-15,2-1-10 16,-2-3-15-16,1 6-26 0,3-2 15 15,-5 3 57-15,7-1-18 0,-2 1 3 0,2 0-4 16,0-1 14-16,0-1-36 0,0 2-31 16,2-2 26-16,0-1-28 0,1-3-1 15,1 2 16-15,1-3-17 0,-1 3 22 16,2-2-5-16,0-2 40 0,2 3-53 16,2-3 13-16,-2 1 4 0,2 1 3 15,1-2-23-15,2 0 0 0,-3 0 21 16,1 0-21-16,-3 0 17 0,1 0 6 15,-2-3-23-15,-1 0 28 0,-2 1 7 0,0-3 13 16,0 1-3-16,0-2-12 0,-2-1-4 16,4-1 4-16,-4 0 7 0,2-2 6 15,-4-1-48-15,2 2 1 0,0-2 2 16,-2-1 34-16,0 4-37 0,0-4-15 16,0 5-2-16,0 0-34 0,-6-1-23 15,-4 1-75-15,0 2 23 0,-2 3-80 16,-4-1 10-16,2 3-107 0,-3 0-4 0,0 0-64 15,4 0 95-15,3 5-195 16,0 0-239-16,8 2-427 0,0-2 590 0</inkml:trace>
  <inkml:trace contextRef="#ctx0" brushRef="#br0" timeOffset="209414.34">29813 17613 101 0,'0'0'238'0,"0"0"157"0,0 0-172 15,0 0-105-15,0 0-33 0,0 0-52 16,0 0-27-16,0 0 60 0,0 0-14 16,0 0-26-16,-13-4-22 0,13 2 74 0,-2 2 78 15,0-2-105-15,-1 1 7 16,-1-1-6-16,2 2 89 0,-2 0 37 0,0-3 43 15,2 3-28-15,-2-1-28 0,2-2-1 16,-2 3 43-16,2 0-71 0,-4 0-74 16,2-1 29-16,2 1 33 0,-2 0-69 15,-2 0-51-15,2 0 1 0,-5 0 17 16,3 0 16-16,-3 0 10 0,3 1-23 0,-3 3-23 16,3-1 45-16,0 0-10 15,2 1-37-15,-1 2 6 0,5 1-6 0,-2 2 67 16,2-2-21-16,0 0 10 0,2 1-56 15,7 0 5-15,1-1 97 0,5 1-35 16,0 0-19-16,6-3 24 0,1-3-67 16,0 1 88-16,2-3-70 0,-3 0 13 15,-1 0-14-15,-4 0 10 0,-2 0-5 16,-4-5 22-16,-4 2-3 0,-2-2 21 16,-2 0 16-16,-2-3-8 0,0-1-59 0,0-2 3 15,0-1 12-15,-6 2-29 16,-4-3 48-16,-1 2-49 0,0-1-1 0,1 2-31 15,-1 0-11-15,0 3-59 0,5 3-50 16,-2 1-14-16,3 1-62 0,1 2-198 16,0 0-192-16,0 0-195 0,2 2-12 15,2 3-218-15</inkml:trace>
  <inkml:trace contextRef="#ctx0" brushRef="#br0" timeOffset="210027.01">30009 17473 216 0,'0'0'612'0,"0"0"61"0,0 0-280 16,0 0 36-16,0 0-144 0,0 0-145 15,0 0 227-15,0 0-361 0,0 0-6 16,-119-79 47-16,93 74 43 0,-6-3-39 16,-7 4-51-16,1 1-11 0,2 3 11 15,3 0 0-15,1 0 0 0,0 0 22 0,-2 2-16 16,6 1 50-16,7 4-50 0,4-6-6 16,2 6 84-16,-2-2-53 0,-2 2-31 15,-2 7-75-15,-1-5 73 0,2 5-15 16,0 1 17-16,4 0 5 0,0 0 16 15,6 5-19-15,-3-1 30 0,3 0-32 16,1 0-34-16,-2 2 34 0,1 0 28 16,2 0 101-16,0 6-91 0,4 5 11 0,4-3 25 15,0 0-69-15,0-5 0 16,4-5 21-16,10 5-26 0,-2 1 0 0,5-1 1 16,3-3 35-16,7 1-5 15,4-2 30-15,10 0-10 0,8-7 17 0,-2-8 9 16,2-5 47-16,-3 0-11 0,1-2-19 15,-3-7-9-15,2-1 32 0,-8-3-22 16,0 0-2-16,-9 0-25 0,-5-2-3 16,-6 5-8-16,-4-2 17 0,0-1-8 15,1-5-19-15,0-4-14 0,-2-4 11 0,-3-6 18 16,-1-6-61-16,-4-2 2 0,-3 2 19 16,-2 4-22-16,0 4 0 0,-2-3-3 15,-6 5 3-15,2 1-86 0,0 3 28 16,-2 7-68-16,4 4-8 0,-5 1 134 15,0 0-140-15,-3 1-7 0,-3 0-97 16,-3-1-376-16,0 6 129 0,-4 4-94 16,1 2-590-16,4 0-268 0</inkml:trace>
  <inkml:trace contextRef="#ctx0" brushRef="#br0" timeOffset="211199.2">29955 17595 29 0,'0'0'33'0,"0"0"-31"15,0 0 24-15,0 0 7 0,0 0 13 16,0 0 343-16,0 0 91 0,0 0-62 16,0 0-128-16,0 0-104 0,0 7-21 0,0-7 30 15,0 0 30-15,0 0-49 16,0 0-67-16,0 0-72 0,2 2-31 0,2-2 0 16,3 1 94-16,2 1 5 0,3-2-22 15,3 0-31-15,6 2 44 0,1-2-51 16,5 0-42-16,9 0 31 0,4 0 23 15,1 0-57-15,-1-4 82 0,-6 1-1 16,0 3 110-16,-2-3-12 0,2-1-14 16,-1 3 48-16,-1 1-100 0,-2-4-88 15,-4 1-20-15,-5 3-4 0,-3 0 37 16,-2-1-38-16,3 1 1 0,2-1-5 0,5-2 4 16,-5 3-13-16,1-2 13 0,-4 2 0 15,2 0 4-15,-1-2-4 0,2 1 0 16,-2 1-36-16,3-3 36 0,-2 3 21 15,0-1-18-15,1-2-3 0,0 2-1 16,2-1 1-16,-1 2 1 0,-2-2 0 16,4 0-1-16,-5 0 2 0,3 0-1 0,-6 1-1 15,2-1-12-15,-4 2-9 0,2-2 21 16,-2 2 0-16,-1 0-19 0,0 0 16 16,1 0-38-16,-1 0 41 0,2 0 9 15,0 0-6-15,1 0 21 0,2 0-24 16,-1 0-36-16,4 0 36 0,0 0 23 15,3 0-23-15,-2 0-14 0,2 0 13 16,-2 0 2-16,-1 0-2 0,0 0-5 0,-2 0-12 16,-1 0 18-16,-2 0 0 15,-1 0 1-15,2 0-1 0,-2 0-9 0,-3 2 9 16,4-2 20-16,-2 0-20 0,-1 2-24 16,2-1 24-16,-1-1 0 0,0 0 0 15,0 0 0-15,3 0 1 0,-2 0 1 16,2 0 2-16,3 0 50 0,-4 0-49 15,4 0-1-15,-6 0 35 0,-1 0-39 16,-2-1-2-16,-5-1-14 0,-2 2 16 0,-2 0-2 16,1 0-29-16,-3 0-77 0,0 0-63 15,0 0-43-15,0 0 5 0,0 0-39 16,0 0-56-16,-3 0-103 0,-1 0-255 16,0 0-541-16,0 0 296 0</inkml:trace>
  <inkml:trace contextRef="#ctx0" brushRef="#br0" timeOffset="211968.25">31849 17280 40 0,'0'0'46'0,"0"0"106"15,0 0 197-15,0 0 52 0,0 0-74 16,0 0 10-16,0 0-106 0,0 0-53 15,-110 46 124-15,88-32-61 0,3-1-102 0,-2 2 65 16,4 4-10-16,-3-3-75 0,8 1 39 16,2-2-21-16,-1 2 56 0,2-2-15 15,3 4-64-15,2-3-8 16,2 3-6-16,2 1-19 0,0-2 4 0,0-3-15 16,0 3-68-16,4-3 1 0,2 0 31 15,1 3-8-15,-1-3 15 0,3 0-20 16,1 4 50-16,2-3 22 0,2-1-15 0,2 0-44 15,2-1 2-15,3-1-14 16,4-2 21-16,10 2 28 0,3-1-32 0,2-2-10 16,-4-5-12-16,-3-3 23 0,-1-2-27 15,-6 0 7-15,-7 0 20 0,-1-3 3 16,-4-1-9-16,6-2 24 0,-2-1 6 16,6-5-10-16,-1 0 6 0,3-5-17 15,-4 0-26-15,2 0 4 0,0-2 0 16,-3-1-21-16,0 1-2 0,0 1-32 15,-3 0 34-15,-4-1 5 0,1 2-5 0,-4 1-30 16,-3 1-31-16,-2 0 59 0,-1 0 1 16,-1-1-41-16,-4 3 40 0,0-1-18 15,0-3 9-15,0 2 8 0,-4 1-17 16,-3-1 17-16,-1-2 0 0,-3 3-37 16,-2-4-19-16,1 1 57 0,-4-1 0 15,4 3-12-15,-3 0 13 0,0 2-21 0,0-3 20 16,-3 4-30-16,0 1 1 15,0 0 29-15,-4 2-19 0,1 1 4 0,-7-4 14 16,-10 5-27-16,-6-3 17 0,-3 1-14 16,3 2 24-16,3 7-14 0,11-3 4 15,9 3-11-15,4 0 23 0,4 0-3 16,0 0-28-16,-1 8-36 0,-4 1-85 16,4 10-71-16,-3 10-198 0,2 0-248 15,2-4-451-15,5-8-973 0</inkml:trace>
  <inkml:trace contextRef="#ctx0" brushRef="#br0" timeOffset="214142.96">30019 17592 15 0,'0'0'80'0,"0"0"526"0,0 0-42 0,0 0-208 16,0 0-143-16,0 0-47 0,0 0 6 15,0 0-148-15,0 0-21 0,0 0 96 16,0 2 39-16,0-2-21 0,2 0-7 16,-2 0 11-16,2 0 16 0,-2 0-13 15,0 0-19-15,0 0-30 0,0 0-13 0,0 0-17 16,0 0-11-16,0 0 5 0,0 0 12 15,2 0 3-15,-2 0 0 0,0 0 5 16,0 0 22-16,0 0 2 0,2 0 34 16,-2 0 32-16,0 0 24 0,0 0-56 15,0 0-45-15,2-2-31 0,0 0-41 16,-2-1-18-16,2 3 15 0,0-1 3 16,-2-3 3-16,3 4 19 0,-1-2-5 0,-2-1-16 15,5 0-1-15,-3 2 4 0,0-3-4 16,0 0 38-16,2 0-13 0,-2-1-25 15,0-1-1-15,0-3 1 0,0 5 21 16,3-4 0-16,-3 3-21 0,0-4-2 16,0 4 2-16,0-1 0 0,2-1 0 15,-4 1 0-15,5 1 4 0,-1-2 21 16,0-3-25-16,0 3 13 0,1-1-13 0,-1 1 38 16,0-5-37-16,0 4-1 0,2-3 0 15,-1 1 0-15,0-2 0 0,-1 2 1 16,2 0-1-16,-2-2 0 0,2 3-1 15,-2-3 2-15,0 2-1 0,2 3 0 16,-2-4 0-16,0 3-12 0,0-2 10 16,0 2 2-16,0-1-4 0,-2 1 4 15,3-1 2-15,-3 2 31 0,2-1-33 16,-2 1-19-16,0-1 19 0,3 1 1 16,-3 0 35-16,2 0-36 0,-2 1-32 0,2 0 29 15,1 1-1-15,-3-2 0 0,2 4-63 16,-2-1 66-16,2-2-2 0,0 4 0 15,1-3-30-15,-1 3 16 0,3-4 13 16,-3 4-13-16,0-2 16 0,0 3-1 16,0-1-2-16,-2-2-29 0,2 2 30 15,-2-1 0-15,4 3 3 0,-4 0 1 16,0-3-1-16,2-1 0 0,-2 4-2 0,0-1 2 16,0 1 4-16,0-5 13 15,2 3-1-15,-2 0-14 0,3 1 2 0,-3-3-1 16,0 4 1-16,2-4 13 0,1 2-17 15,1 1-2-15,2-4-35 0,-1 4-1 16,-3 1 6-16,0-2 32 0,0 0-3 16,-2 2-24-16,3-2 24 0,2 2-1 0,-3-2-19 15,0 2 23-15,0-3 0 16,-2 3 2-16,0 0-1 0,0 0 2 0,-2 0 20 16,2-3-19-16,0 3 14 0,0 0 9 15,-2 0-27-15,2 0-18 0,0 0-4 16,-2 0-14-16,4 0-23 0,-2 0-4 15,2 0 63-15,0 0 14 0,2 0-10 16,0 0-8-16,-2 0-47 0,1 0 33 16,-1 0 17-16,1 0 2 0,-1 0 33 15,0 3 16-15,0 0-46 0,3-1 73 0,-1 2-23 16,0-1 33-16,-2 2-54 0,5-2-12 16,0 3-17-16,-1-1-1 0,-2 2 31 15,2 1-30-15,2-3 25 0,-2 1-27 16,0-3-2-16,1 3 0 0,-3 0-2 15,3-3-17-15,-1 1 19 0,-1 1 19 16,-1-4-17-16,0 3 0 0,-2-1 15 16,3 2-13-16,-1-3 21 0,-1 3-23 15,1-3-1-15,-2 4-1 0,2-4 0 16,-2 2 1-16,4 1 1 0,-2-1-1 0,0 2 3 16,-2-1-4-16,2 2 1 0,0-5 2 15,1 3 1-15,-2 1 9 0,-1-4-13 16,0 2-16-16,0-3 12 0,0 5 3 15,-2-4 1-15,3 1-13 0,-1 0 13 16,-2 2 4-16,2-3 35 0,1 5-37 16,-1-4 2-16,0 1 12 0,1 1 7 15,1 1-23-15,0-2 0 0,0 2 0 16,-2-2 1-16,6 3 2 0,-6-2 1 16,2-3-2-16,-2 5-2 0,0-2 2 0,-2-2-2 15,0 2-3-15,2-3 0 0,-1 4 2 16,-1-5 1-16,0 3 4 0,3-2 35 15,-3 2-8-15,2 0 0 0,-2-1 9 16,2 4-22-16,0-4-18 0,1 2 22 16,-1 2-21-16,2-2 0 0,-1 1 25 15,1-2-26-15,-2 0 0 0,1 1 9 16,-1-3-9-16,-2 3 0 0,2-4 0 0,-2 3 12 16,0-1-12-16,0-3-15 0,0 3 12 15,0-3 3-15,0 4 3 0,1-4 19 16,-1 2-22-16,3 1 0 0,-3-1 0 15,0-2 0-15,0 2 2 0,2 2-4 16,2-2 16-16,-2 2-3 0,2-3-10 16,2 3-1-16,0 0 4 0,-2 0 15 15,2 0-19-15,-1-1-1 0,-1 2 1 16,1-1 0-16,-3-4-13 0,2 3 13 16,-1-1 2-16,-1-2 16 0,0 2-4 0,-2-2-14 15,-2 0-2-15,2 2 2 0,0-2 14 16,-2 2-12-16,2-2 0 0,0 0 0 15,3 0 21-15,-1 2-6 0,1-2 16 16,3 0-10-16,0 2-20 0,3 0 26 0,2-1-13 16,-1-1-15-16,1 0 11 15,2 0-9-15,0 0 32 0,0 0-16 0,2 0-1 16,-3 0 34-16,4 0-24 0,-6 0-4 16,1 0-2-16,-2 0 3 0,-1 0-25 15,-3 0 17-15,-3 0-16 0,-2 0-1 16,0 0 0-16,0 0 3 0,0 0-2 15,-2 0-1-15,2 0-67 0,3 0-102 16,1-3-167-16,3-1-238 0,-1 0-1201 16,-4-7-799-16</inkml:trace>
  <inkml:trace contextRef="#ctx0" brushRef="#br0" timeOffset="-211394.77">31944 17372 767 0,'0'0'1379'0,"0"0"-773"16,0 0-239-16,0 0-88 0,0 0-50 15,0 0-30-15,0 0 70 0,-16-19-81 0,16 19-120 16,-2 0-65-16,2 0-3 0,0 0 0 16,0 4-5-16,0 5 5 0,0 2 158 15,2 3-53-15,2 1-42 0,2-1-28 16,-2-1 4-16,0-3-5 0,1 1 21 15,-3-3-32-15,0-1-8 0,-2-1-12 16,0 0 30-16,0-1-31 0,0-5 12 16,0 5 11-16,0-3 1 0,0-2-9 15,0 2-2-15,0-2 6 0,0 0 8 0,0 0-11 16,0 0-1-16,0 0-4 0,0 0 3 16,0 0-12-16,0 0 22 0,0 0 1 15,0 0 3-15,0 0 6 0,0 0 14 16,0 0 21-16,0 0 12 0,0-2-7 15,0-5-10-15,0 2-24 0,0-3-42 16,0 1-18-16,-2-5 1 0,-3-2 17 16,1 3 0-16,0 0-1 0,2-1-1 15,0 0-10-15,0-3-25 0,2 2 6 0,0 0-9 16,0-2-16-16,0-3-33 0,4 3-25 16,4-3-8-16,1 1 53 0,-3 3 67 15,5-1-68-15,0 5 34 0,1 0 22 16,-1 2 10-16,0 3-29 0,-1 1 17 15,0-2-3-15,0 6 19 0,-2-1 4 16,0 1 38-16,1 0-20 0,-1 0 25 0,1 0-19 16,-1 1-25-16,-1 1 0 15,-3 2-3-15,0-2-1 0,-2 0-17 0,0 2 15 16,0 1-1-16,-2 2 4 0,0 0 1 16,0 1 28-16,0 3 10 0,-6 2-17 15,-7 2 5-15,-1 2-27 0,-6 1 0 16,4-3-35-16,-2-2-1 0,4 1-50 15,3-4 38-15,4-3 5 0,3-3 39 16,2-1-30-16,2 5 3 0,0-1 0 16,0 0 7-16,11 6 5 0,2-2 15 0,3 4 4 15,6-3 1-15,-1 2 3 0,0-1 13 16,0-4-14-16,-1 5 44 0,-4-3-16 16,2-3-7-16,-8 2 34 0,-2-2-35 15,-1-3 9-15,-5-1-31 0,0 0 3 16,-2-2 35-16,0 0 44 0,-8 1 58 15,-15 3 19-15,-3 2-59 0,-2-4-64 16,3-1-9-16,6-1-8 0,-4 2-6 0,-1-3-12 16,0-1-2-16,4 0 10 15,0 0-8-15,10 3 13 0,1-3-15 0,3 0 0 16,4 0-26-16,2 0-48 0,0 0-34 16,0 0-23-16,0 0-53 0,0 0-58 15,6-3-78-15,7 1-382 0,12-9-367 16,-4 4-1076-16</inkml:trace>
  <inkml:trace contextRef="#ctx0" brushRef="#br0" timeOffset="-210890.75">32462 17478 765 0,'0'0'1360'0,"0"0"-790"0,0 0-318 16,0 0-41-16,0 0 83 15,0 0 119-15,0 0-50 0,0 0-183 0,0 0-35 16,0 0 12-16,-14-12-10 0,12 8-27 16,0 2-23-16,-1-4-7 0,-1 4-10 15,1-3-20-15,1 3 38 0,-2 0-29 16,4-1-18-16,-2 3-37 0,2 0-13 15,0 0-1-15,0 0-2 0,0 0-15 16,0 0 0-16,0 0 0 0,0 0-3 0,0 0 6 16,0 0 11-16,2-3 0 0,7 1-11 15,8 0 14-15,13-2 22 0,10 0-12 16,7-1-10-16,2-3-3 0,-3 2 3 16,1-1 30-16,1 2 9 0,6-3 18 15,3-2 10-15,9 4-25 0,4-2 21 16,7 3 12-16,-4-4-18 0,-4 6-20 15,-9-4-5-15,-10 0-29 0,-5 2-2 0,-13-1 14 16,-12 5-15-16,-6-3 0 0,-6 2-12 16,-4 2-13-16,0-2 8 0,1 2 15 15,-5-2 1-15,0 2 0 0,0 0-26 16,0 0-27-16,-3 0-31 0,-1 0-21 16,-4 0 0-16,0 0-37 0,-6 0-89 15,-2 0-30-15,-4 0-82 0,-7 4-358 16,1 3-299-16,8-1-1170 0,162-23 1485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9:12.499"/>
    </inkml:context>
    <inkml:brush xml:id="br0">
      <inkml:brushProperty name="width" value="0.05292" units="cm"/>
      <inkml:brushProperty name="height" value="0.05292" units="cm"/>
      <inkml:brushProperty name="color" value="#FF0000"/>
    </inkml:brush>
  </inkml:definitions>
  <inkml:trace contextRef="#ctx0" brushRef="#br0">20410 9857 12 0,'2'0'23'0,"3"-1"-22"0,-3-2-1 16,0 1-2-16,2 0-24 0,-4 2 18 15,2 0 8-15,-2-2 0 0,2 2 0 16,-2-1 17-16,0 1 19 0,0 0 29 16,0-2 1-16,0 2 9 0,2 0-23 0,-2-2 65 15,2 0-104-15,0 0 20 0,0 0-10 16,0 1 71-16,1-2-12 0,-1 3-50 16,1 0-9-16,1-1 33 0,2-1 12 15,2 0-13-15,-2 0-9 0,6 0-17 16,-2-3-25-16,5 2-4 0,6-1-7 15,8-1 7-15,21-5 30 0,1 3-14 16,1-3 13-16,2 0-3 0,-9 5 23 0,-3-2-26 16,-2 2-22-16,1 1-1 0,-5 2-1 15,0 0-12-15,-3 1 13 0,3 1 0 16,-2 0 0-16,3-3-1 0,-1 3-17 16,0 0 18-16,4-1 3 0,3-1-2 15,1 2 0-15,3-2-1 0,1 2 0 16,8-2 9-16,-1 2-9 0,7-2-9 15,1-3 9-15,3 3 15 0,0-3-15 0,2 0 2 16,0 0-1-16,-2-4 0 0,-5 3 0 16,3 3-1-16,-9-3 0 0,3 3 3 15,-10 1-1-15,-3 2-1 0,-5 0-1 16,-4 0 0-16,-3 0-13 0,1 0 13 16,-1 0-17-16,-1 0 17 0,-4 0 17 15,-8 2-15-15,6-2-2 0,4 1 0 16,4-1-2-16,5 0 5 0,-6 0 9 0,1 0-12 15,0 0 0-15,-2 0 0 16,2 0 0-16,-2 0-1 0,-3 0-2 0,5 0 3 16,-2 0-1-16,2 0 1 0,1 0 8 15,-4-1-6-15,1-1 9 0,0 2 15 16,0-2-13-16,2 0-9 0,-3 2 15 16,5-3-17-16,0 3 11 0,0 0-13 15,-1 0-12-15,-1 0 10 0,0 0 1 16,-5 3-4-16,3-1-8 0,0 0 16 15,-2 0-3-15,4 1 1 0,-5-1 12 0,5 0-13 16,-2 0 0-16,2 0 0 16,-2-1 0-16,2 2 0 0,0-3 0 0,0 0-1 15,4 0 1-15,0 0 12 0,3 0-12 16,1 0-3-16,0 0 3 0,3 0 0 16,4 0 3-16,-2 0-3 0,2 0 1 15,-1 0 2-15,1-3-1 0,2 2 1 16,0 1-3-16,0-2-8 0,5 2 7 15,-6-4 1-15,1 2-2 0,-2 0 2 16,2 2 3-16,-4 0-2 0,-5-1-1 0,-4 1 0 16,1-2 25-16,-7 0-25 0,-1 2 3 15,1 0 17-15,-2 0 3 0,0 0-20 16,-7 0-2-16,-6 0-1 0,-2 0 0 16,-7 0-14-16,3 0 13 0,0 2 1 15,-1 0-17-15,-2 1 15 0,-2-1-16 16,0 0 17-16,-4 0-14 0,0 0-5 0,-2-2-3 15,0 0-13-15,0 1-48 0,0 2-14 16,-10 0-52-16,0 3-81 0,-9 2-148 16</inkml:trace>
  <inkml:trace contextRef="#ctx0" brushRef="#br0" timeOffset="26173.62">29059 6696 87 0,'2'-3'117'0,"0"-1"-29"0,-2-1-9 15,2-3 80-15,1 0-15 16,-3-2 12-16,2-1-45 0,-2-2-26 0,2-1-33 16,0 1-3-16,0-1 16 0,-2-1-13 15,2 0 23-15,-2-2-20 0,2 2 10 16,1-3-45-16,-1 3 19 0,0 2-13 16,0-1-26-16,0 2 0 0,0 3 36 15,0 4-23-15,-2-1-13 0,0 2 0 16,3 2 19-16,-3 2-19 0,0 0 0 0,0 0-3 15,0 0-16-15,0 0 6 0,0 0-20 16,0 0-39-16,0 0-45 0,0 6-32 16,0 7 49-16,0 14 100 0,-5 11 133 15,1 8 1-15,-2 2-72 0,1-4-49 16,3-4 0-16,0 0-13 0,0-5-22 16,2-2 22-16,0-7 0 0,0-6-11 15,0-6 11-15,0 0-1 0,0-1 0 16,0 1 1-16,0 2 14 0,2-6-14 0,-2-1 0 15,0-5 1-15,0 0 12 0,2-2 0 16,-2-2-10-16,0 0 17 0,0 0 3 16,2 0-1-16,-2 0 14 0,0 0 6 15,2 0 4-15,3 0 6 0,-3 0-6 16,2 0 2-16,0 0-2 0,5 0-15 16,3-6-31-16,12-1-13 0,6-5-45 15,8 3-1-15,-2-2 10 0,-7 6 46 16,-9 1-36-16,-6 4 3 0,4 0 17 15,1 0-1-15,2 0-15 0,-4 0-4 16,-1 8-14-16,0 1 14 0,-4 6-3 0,-3-3 19 16,0 6-9-16,-1-1 28 0,-4 0-15 15,-2 3 17-15,-2-3 2 0,0 0 104 16,0 0-26-16,0-2-49 0,-4-2-26 16,-4 0-3-16,-5 1 19 0,-6 0 17 15,-11 4-13-15,-12-1-1 0,-5 1 27 16,3 0-13-16,12-8-36 0,10-2 1 15,7-6 0-15,5 0-1 0,-1 1-3 0,2-2 2 16,3-1 1-16,4 0 39 0,2 0 13 16,0 0-10-16,2 0-13 0,11-1-29 15,8-7-19-15,13-7-85 0,13 1-4 16,4-1 86-16,-3 1-14 0,2 5 33 16,-6 1-50-16,1 0 51 0,-1 1 2 15,-3-1-2-15,-3 0-7 0,-8 3 9 16,-7 0 20-16,-6 2-18 0,-2-1-4 0,-3-2 4 15,4 2 12-15,-2 1-11 16,-4-3 19-16,2 0 43 0,-6-1-6 0,-2 0-23 16,0 0-27-16,0-3 14 0,-2 1-16 15,0 0 41-15,1-2-48 0,-1-4-9 16,-2 6 5-16,2-2 4 0,-2 0 3 16,0 4 29-16,0 2-30 0,2 1-1 15,-2 2-2-15,3 2 0 0,-3 0-18 0,0 0-27 16,0 0-22-16,0 0-20 0,2 0-36 15,0 2-12-15,0 6 93 16,4 3 30-16,0 3 13 0,1 0 49 0,1 6-19 16,5-5-29-16,0 3 38 0,1-3-39 15,2-2 33-15,2 0-33 0,2 0-52 16,1-3-78-16,3 0-23 0,-2-2-72 16,4-5-254-16</inkml:trace>
  <inkml:trace contextRef="#ctx0" brushRef="#br0" timeOffset="26370.82">29904 6645 473 0,'0'0'290'0,"0"0"-163"0,0 0-26 16,0 0-65-16,0 0 10 0,0 0-46 15,0 0-31-15,0 0-99 0,0 0-180 16,0 0 13-16,10-15 59 0</inkml:trace>
  <inkml:trace contextRef="#ctx0" brushRef="#br0" timeOffset="26741.26">30106 7112 170 0,'0'0'123'0,"0"0"18"0,0 0-27 16,0 0 16-16,0 0 10 0,0 0-12 15,0 0-50-15,0 0-3 0,0 0 9 16,0 0 14-16,21 78 0 0,-21-78-7 0,3 0-7 16,-1 0 1-16,2 0 22 0,2-4 7 15,2-1 22-15,3-5-136 0,8-4-35 16,0 1 31-16,5-6-15 0,6-3 19 15,4-4-2-15,6-2 1 0,-7 7-103 16,-3 4 45-16,-12 9 24 0,-8 5 32 16,2-1-16-16,2 3-36 0,0 1 29 15,-3 0 22-15,-3 0-35 0,-1 1-19 0,-1 6 6 16,-1 1 13-16,1 3 29 0,0-2 10 16,0 0 1-16,0 1 1 0,2 4 34 15,-2-4-34-15,0-1 30 0,0 0-31 16,5 2 20-16,0-1-21 15,3 0-81-15,5-2-52 0,3 3-4 0,2-1-69 16,0-3-168-16,-2-1-18 0</inkml:trace>
  <inkml:trace contextRef="#ctx0" brushRef="#br0" timeOffset="28606.83">31110 7024 8 0,'0'0'538'0,"0"0"-209"16,0 0-134-16,0 0-77 0,0 0-102 16,0 0-16-16,0 0-23 0,0 0 23 15,-149-8 1-15,116 20 48 0,7-3-10 0,12 0-39 16,-2 2 0-16,2 2 18 16,-4 0-18-16,-1 2-4 0,7 0 4 0,1-1 0 15,6-3-41-15,1 0 41 0,4-1-3 16,0 0 3-16,2-2 0 0,7-3 21 15,4 3 9-15,-1-5-28 0,3 1 18 16,-2 1-20-16,2-4 9 0,-3-1-9 16,4 0 0-16,-4 0 8 0,1-1-8 15,-2-6-36-15,1-2 10 0,-1 1 13 16,0-1-55-16,-1-3 48 0,1 4 17 16,-1-3-43-16,-1 2 1 0,-2 1 35 15,1 2 10-15,-4 1 13 0,0 1 10 0,0 1-14 16,-2 3-9-16,3 0-26 0,0 0-16 15,-1 0 9-15,4 0 33 0,-2 0 7 16,5 3 9-16,-2 1-15 0,3-1 3 16,-1 1 48-16,3 0-3 0,2 0-14 15,-2 0-31-15,4-2 28 0,-2 1 4 16,1-1 0-16,0-2-23 0,-2 0 0 16,0 0 19-16,-2 0-15 0,-1 0-15 0,-4 0 27 15,2-2 4-15,-4-1-30 16,0-1 10-16,-2-2 39 0,0-2-49 0,-1 1 59 15,-1-1-62-15,0 0-13 0,-2 1 13 16,2-2 2-16,-2-1 15 0,2 3-16 16,-2-4-1-16,0 2-26 0,0 1 13 15,0 3-7-15,0 1 20 0,0 2 13 16,0 0 10-16,0 2-23 0,0 0-23 0,0 0-13 16,0 0-6-16,0 0 0 0,0 0-10 15,0 0-13-15,0 0-27 0,0 4-2 16,0 4 94-16,0 1 18 0,3 0 34 15,-1 2-48-15,4-1 48 0,-2 2-23 16,0-3-13-16,5 1-9 0,-3 0 6 16,5-3 20-16,-2-1 12 0,3 0 4 15,-2-2-48-15,4-1 0 0,-2 1 89 16,3-2-44-16,-2-2-7 0,0 0-7 16,-1 0-28-16,-1 0 38 0,0 0-10 0,-3 0 12 15,2-2-42-15,0-2 18 0,-2-1 3 16,0-1 6-16,2-2-16 0,-1 1-10 15,0 2 16-15,-1-4-19 0,-4 1-10 16,3-1-6-16,-5 6 16 0,0-4 0 16,-2 4 33-16,0 1-31 0,0-1-2 15,0 1-13-15,0 2 0 0,0 0-4 16,0 0-9-16,-2 0-9 0,2 0-17 0,0 0-13 16,0 0-7-16,0 0-9 0,0 0-14 15,0 2-2-15,0 3 33 0,0 2 64 16,0-1 13-16,6 3 32 0,3-1-15 15,2 1 5-15,1-2 1 0,1-2 23 16,4 1 19-16,2 0-20 0,0-2-15 16,2-3-14-16,-1 1 17 0,-2 0-17 0,2-2 3 15,-4 0 4-15,-2 0-33 16,-2-2 53-16,1-3-37 0,-3-3 65 0,1-1-58 16,-2 0 0-16,-1-4 36 0,-2 0-49 15,-2 0-13-15,1-2 23 0,0-3 3 16,-3 0-26-16,0 1-30 0,-2 5 30 15,0-4 7-15,0 4-7 0,0-3-23 0,0 4 23 16,-2 0-32-16,-3 1 29 16,1 0-58-16,-3 1 61 0,1 1 0 0,0 1 0 15,-1 1-39-15,1 0 20 0,0 2-20 16,-3 1 0-16,0 0-7 0,1 3-6 16,0 0 16-16,2 0 7 0,3 0-23 15,1 0-13-15,2 5-3 0,0 2 19 16,0-1 33-16,0 3 12 0,7 1-9 15,3 2 13-15,0-2-1 0,3 2-1 16,2 2 2-16,0-3 23 0,0 3-23 16,-2-1-19-16,-1 0 6 0,-1 1 0 0,0 1-42 15,-3 0 37-15,0 1 17 0,1-1-2 16,0 4-10-16,1-2 13 0,3 0 39 16,-1 2 7-16,6-2-23 0,-2 1 35 15,10 3-45-15,6-3 0 0,-2-4 13 16,-3-2-6-16,-5-7 38 0,-6-1-14 15,0-2-42-15,-2 0 15 0,-3-2 39 16,-1 0-17-16,-3 0 6 0,2-6-3 16,-3-3 59-16,-2-1-30 0,-2-3-28 0,2-1 18 15,-4-1-50-15,0 2-11 0,0 0-23 16,0-1 23-16,0 3-35 0,-6 1 74 16,2 4-78-16,-2-1 26 15,1 2-4-15,-1 5-22 0,-5-5-38 0,-2 5-5 16,-1 0 4-16,-2 0 26 0,0 0 30 15,0 2-11-15,6 1 32 0,0 4-44 16,1-4 12-16,3 1 4 0,-1 4 32 16,1-4-3-16,2 1 0 0,2-1-18 0,0-2-31 15,2 2 0-15,0-2-23 16,0 1 59-16,4 1-13 0,2 0-13 0,2 0 20 16,3 0 19-16,0-3 19 0,1 4-19 15,2-3 20-15,-4 0-20 0,2 0 3 16,2-1 0-16,-4 2 14 0,1-3-15 15,-1 1 1-15,-1-1-1 0,-1 2-2 16,1-2-1-16,-1 0 1 0,2 0 11 16,2 0 18-16,-4 0 36 0,2 0-3 15,1 0 13-15,-2 0 10 0,-1-6-24 0,1 1 1 16,-1-2-20-16,1-2 36 0,-1 1-32 16,1 1 23-16,-1-4-67 0,0 1-1 15,4-3-1-15,-2-3 0 0,0 1 0 16,3-3 2-16,0 1-2 0,-3 0 0 15,3 1-6-15,-4-4 6 0,2 3 19 0,-3 1-19 16,-2-4-13-16,0-1 13 0,-2-1 23 16,2 0-23-16,-4-3-23 0,-2-6-68 15,0-3 35-15,0-2 54 0,-8 2-64 16,-2 5 24-16,2 5-4 0,-1 7 23 16,1 2 23-16,-1 4 0 0,-1-2-26 15,1 1 24-15,-1-1-15 0,3 2 17 16,0 8-13-16,5 1 13 0,0 2-59 0,-2 0-48 15,0 2-23-15,-4 13 61 16,-6 11 69-16,-2 15 88 0,3 7 17 0,2-1-24 16,5 3 3-16,6-4-6 0,0-2-9 15,0 0-34-15,9-3 27 0,1 0-46 16,3-2-15-16,1-3 3 0,0-2-3 16,-2-5 18-16,-1-4-19 0,-2-6-1 15,-5-5-1-15,2-4 1 0,-2 5-14 0,0-1-50 16,1 2-117-16,-3-1-10 15,-2-2-82-15,0-2 37 0,-4-3-203 0,-3-1-56 16</inkml:trace>
  <inkml:trace contextRef="#ctx0" brushRef="#br0" timeOffset="29357.9">29807 6767 267 0,'0'0'428'0,"0"0"-334"16,0 0-91-16,0 0 72 0,0 0 131 0,0 0 28 15,0 0-9-15,0 0-30 0,0 0-140 16,-7-21-35-16,7 14-4 0,0-4 20 16,-2 3 45-16,2-1-49 0,0-2-32 15,-2 2-3-15,2 0 3 0,0 1 0 16,-3-1 12-16,3 4-12 0,-2 0-10 16,0 3-3-16,2 2-3 0,0 0-17 15,0 0-32-15,0 0-32 0,0 0-27 0,0 0-87 16,0 4-27-16,0 4 85 15,0 5 36-15,0-2-150 0,0 4-43 0,0-6-12 16</inkml:trace>
  <inkml:trace contextRef="#ctx0" brushRef="#br0" timeOffset="31513.58">29085 8485 110 0,'0'0'179'0,"0"0"118"16,0 0-33-16,0 0-78 0,0 0-50 0,0 0-83 16,0 0-11-16,0 0-3 15,0 0 13-15,0 0-50 0,-94 0-2 0,75 10 1 16,-2 6-23-16,-2 6-8 0,3 5 30 15,4 2 10-15,2-7-10 0,12-1-16 16,2-4-4-16,0-1 20 0,0 1-19 16,7-2 12-16,6-5 7 0,3-3 3 15,10-1 63-15,6-6-21 0,13-6 33 16,-1-11-26-16,1-7 36 0,-9-7 13 16,-4 0-65-16,-5-3-17 0,1-3 7 15,0-4-13-15,-6-2 39 0,0-3-52 0,-3-3-13 16,0-1 13-16,-2 1 3 15,-1-5-3-15,-2-1 2 0,-2 4-2 0,2-2-30 16,-6 10-90-16,-2 4 91 0,-2 5 13 16,-1 9-20-16,-3 6 3 0,0 8 20 15,0 3 13-15,0 3 33 0,0 3-20 16,-3-1-13-16,1 3-59 0,0 0-45 0,-2 5-46 16,-4 12 23-16,-6 15 114 15,-2 18 13-15,-6 6 33 0,4 10 12 0,1-5 24 16,2-5-30-16,6-5 13 0,5-9 5 15,2-2-55-15,2-5 32 0,4-4-32 16,7-1 57-16,4-4-7 0,2-2-3 16,-3-7 13-16,2-5-36 0,0 1 13 15,4-2-20-15,3 0-3 0,4 0 18 0,-1-3-32 16,-3 1 45-16,1-6-45 16,-1 1 40-16,-2-4 0 0,-2 0-19 0,-2 0 0 15,2 0 3-15,-3-4 6 0,0-1 36 16,-1-3-68-16,-2 1 52 0,-1 0-23 15,-3-3-13-15,-1 1 30 0,-1-3 44 16,-3 1-90-16,1-2 0 0,-1 1-6 16,-2 1 6-16,0 2 0 0,-2-1-1 15,0 2 1-15,0 4-2 0,0 1-31 16,-6 1 4-16,1-1-39 0,-1 3-36 0,-3 0 4 16,-1 0 3-16,-5 0 6 15,-2 6 22-15,-2 6-15 0,-1 0 81 16,4 3-49-16,3 2-13 0,4-1 25 0,5 1 8 15,2 0 31-15,2-2-1 0,0-1 4 16,2-2 24-16,9 0 10 0,4-3 42 16,1-1 3-16,12 0-13 0,6-6-22 15,9-2 28-15,1 0-38 0,-1-5 45 16,-7-9-35-16,-8 2-1 0,-8 1-6 16,0 0-19-16,-3-1-20 0,6-8 103 15,4-9-87-15,9-12-16 0,-3-9-17 0,-6-1 15 16,-4-3-92-16,-5-1 81 0,-4-2-75 15,-6-5 33-15,2 3-39 0,-8 4 33 16,-2 3 48-16,0 5 11 0,-9 2 2 16,0 5-1-16,1 12 2 0,0 6 11 15,2 11 31-15,1 4-11 0,0-2-6 16,1 4-26-16,2 2 0 0,-2 2-23 0,2 1-81 16,2 1-65-16,-4 16-52 15,0 18 140-15,-3 13 81 0,1 12 0 0,-1 5 52 16,1-1 0-16,0-4-16 0,1 1-10 15,5-3 55-15,0-5-65 0,5-7-16 16,5-6-3-16,5-6 2 0,-2-7 1 16,-1-8 3-16,0-6 27 0,0-1-27 15,4 0-1-15,4-1 53 0,1 0-39 0,3-1 14 16,-1-5 15-16,-2 0-19 16,-1-3 39-16,-2-2 10 0,2 0-33 0,-3-8 10 15,-1-2 19-15,-2 1-45 0,-2-3 26 16,-6 3 55-16,-2-4-106 0,-2 5 51 15,-2 0 16-15,0 0-65 0,0 5 58 16,-4-2-9-16,-2 4-20 0,0-3 26 16,-5 2-58-16,-2 2-132 0,-1 0 38 15,-8 0 0-15,3 0 26 0,-3 6 10 16,6 3-3-16,1 6 25 0,0-3 10 16,5 3-19-16,-1 1-4 0,5-4 46 15,4 3-20-15,-1-6-25 0,3 1 48 0,0-3 0 16,3 1 33-16,5-3-31 15,1 2-2-15,1-4-16 0,-2 1 16 0,4-2 32 16,0-2-3-16,0 0 7 0,4 0 6 16,-2 0 4-16,1 0-45 0,2-6-1 15,0 1 0-15,-2-3-23 0,0 3-13 16,-1-2-32-16,-2 2 52 0,-4 0 3 16,-2 2 12-16,-2 1 1 0,1 2 0 0,-1-2-13 15,0 2 13-15,1 0 0 0,1 0 0 16,0 0-25-16,3 0 25 0,-1 0 20 15,3 0-7-15,2 0 12 0,1 2 11 16,2-2-23-16,0 2 33 0,4-2-4 16,-1 0-23-16,-3 0 1 0,4 0-18 15,-4 0 24-15,0 0 17 0,-2 0-42 0,1-4-1 16,-4 0 29-16,-1 1-13 16,1 1 23-16,-3-3-6 0,-1 2-31 0,-3-2 53 15,1 2-39-15,-1-1 61 0,-4 2-12 16,0 0-4-16,0 1-38 0,0-1 6 15,0 0 26-15,-2 0-13 0,0 2-14 16,-3 0-18-16,3 0-7 0,0 0-3 16,0 0 0-16,0 0-51 0,2 0-68 15,0 0-46-15,0 0 19 0,0 2 14 0,0 3 44 16,0 3 85-16,0 0 2 0,0 2-15 16,2-3 16-16,4 0 38 0,5 1-19 15,-1-2-6-15,6-3 26 0,2 4 3 16,4-6 19-16,-1 1-25 0,4-2 16 15,0 0-26-15,3 0 6 0,0 0-13 0,0-3-18 16,-3-1-1-16,1 1 0 0,-4-2-1 16,2 1-14-16,0 2 14 15,-5 2-33-15,-3 0-12 0,4 0 11 0,-6 6-14 16,0 6-9-16,-4 3 22 0,0 9-19 16,-3 13 14-16,-7 11 40 0,0 7 2 15,-13 2 35-15,-11 0 74 0,-2-4 16 16,-9-2 26-16,-3 2-6 0,-4-2-98 15,-5-5 13-15,3 0-19 0,3-11-42 16,9-9-11-16,11-9-8 0,10-10-12 0,5-5 31 16,4 0 19-16,-2-2 90 0,2 0 42 15,-3-4 22-15,3-13-68 0,2-12-12 16,0-15-65-16,19-11-28 0,11-6-89 16,9 1 19-16,1 3 0 0,4 3 19 15,1 3-49-15,1 5 4 0,3 6 3 16,0 4 80-16,0 5-35 0,2 6 35 15,-5 4-55-15,-3 6 1 0,-13 5-66 16,-10 6 104-16,-2 3-84 0,-8 1-165 16,3 0-27-16,2 0-40 0,-2 5-65 15,-7-1-262-15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0:55.162"/>
    </inkml:context>
    <inkml:brush xml:id="br0">
      <inkml:brushProperty name="width" value="0.05292" units="cm"/>
      <inkml:brushProperty name="height" value="0.05292" units="cm"/>
      <inkml:brushProperty name="color" value="#FF0000"/>
    </inkml:brush>
  </inkml:definitions>
  <inkml:trace contextRef="#ctx0" brushRef="#br0">13362 6647 14 0,'2'-2'56'0,"0"2"-24"0,-2-4-12 16,2 4-4-16,0-2-13 0,-2 1 1 0,3-3 18 15,-1 4-5-15,-2 0 12 0,0 0-9 16,2-2-19-16,-2 2 15 0,0 0-3 15,0 0 0-15,0 0 0 0,0 0 3 16,0 0 1-16,0 0-14 0,0 0 0 16,0 0 1-16,0 0-1 0,0 0 0 15,0-2 0-15,0 2 14 0,0 0 15 16,0 0 1-16,0 0-1 0,0 0-9 16,0-2-6-16,0 2-1 0,2 0-13 0,-2-2 8 15,0 2-11-15,0 0-13 0,0 0 0 16,0 0-10-16,0 0 7 0,2 0-1 15,-2 0 15-15,0 0-11 0,0 0 10 16,0 0-17-16,0 0 1 0,0 0-7 16,0 0 3-16,-4 0-6 0,4 4-17 15,-2-2-13-15,-3 0 17 0,3 3-33 16,0-3 16-16,0 2 32 0</inkml:trace>
  <inkml:trace contextRef="#ctx0" brushRef="#br0" timeOffset="2060.35">13262 6668 65 0,'0'0'65'0,"0"0"-22"0,0 0-20 0,0 0-7 15,0 0-14-15,0 0 1 0,0 0 1 16,0 0 12-16,0 0-13 0,0 0 14 15,0-3-1-15,0 3 3 0,0 0 14 16,0 0 16-16,0 0 32 0,2 0 11 16,-2 0-11-16,2 0-19 0,0 0-3 0,-2-2-7 15,2-1-10-15,-2 3-6 16,2 0-3-16,-2 0-7 0,2-2-23 0,0 2-3 16,0 0-2-16,4-1-27 0,0-1 16 15,0 2 10-15,0 0 3 0,2 0-3 16,1 0 2-16,2 0-2 0,-1 0 3 15,3 0 1-15,0 0 15 0,2 0-3 16,-1 0 10-16,4 0-7 0,-2 0 1 16,2 0-1-16,-6 0 10 0,3 2-23 15,0-1 23-15,-4-1-22 0,-1 2-4 0,-2 1-4 16,4-1-22-16,-4 1 26 0,0 1 0 16,3 0-1-16,0 2 0 0,-1-3 1 15,3 1 10-15,0 2-7 0,2-2 17 16,-3 1-7-16,4 0-10 0,-4-1-3 15,0 1 26-15,4-1-26 0,-6 2-1 16,3-3 1-16,2 1 21 0,-5 0-21 16,1 2 0-16,1-2-3 0,0-1-13 15,-2 2 16-15,-2 0-2 0,3-1-1 0,-2 1-10 16,-1-1 13-16,-4-2 12 16,2 2-12-16,1 0-1 0,-1-1 1 0,3 1 2 15,-1 0-1-15,1 0 0 0,1 1-1 16,6 0 13-16,-4-2 19 0,2 4-28 15,4-4 9-15,-1 1-13 0,0-2 30 16,0 1-28-16,2 1 19 0,-4 0-21 16,-1-2-1-16,2 2-1 0,-4-1 4 15,3-3-2-15,-2 4 0 0,0-1-13 0,-1 0-5 16,-1-1 18-16,2 2 14 0,-5-3-12 16,2 2-2-16,2-3-2 0,-2 4-2 15,0-2 4-15,6 0 17 0,-4-1-17 16,1 1 2-16,4 0-2 0,-4 2 0 15,1-2-4-15,2 2 3 0,-4-3 1 16,1 1 0-16,0 2 0 0,-3-1 1 0,1-2-1 16,-1 3 0-16,1-4 0 15,-2 2 0-15,1-2 0 0,-2 0 4 16,6 0 12-16,-6 2-16 0,2-1-11 0,4-1 11 16,-4 3 0-16,3-1 16 0,-1 0-3 15,3-2-13-15,0 0 0 0,3 1-3 16,-2-1 2-16,-1 0 0 0,4 0 1 15,-4 0 0-15,0 0-2 0,-2 0 1 16,-1 0-1-16,1 2-22 0,-2-2 24 16,-3 5 2-16,0-4-2 0,1 1-3 15,0 0-8-15,-3 0 9 0,0 0 4 16,1-2 1-16,1 3-3 0,-1-3 0 0,1 2 1 16,-2-2 2-16,3 2 1 0,-1-2-1 15,5 0 10-15,0 2-12 0,-1-2-1 16,6 2 0-16,-2-2 11 0,4 0-11 15,-3 2 0-15,-1-2-3 0,4 1-1 16,-6 5-12-16,4-5 15 0,-4 2-15 16,-1 0 3-16,2-1 13 0,-4 3 1 0,1-1 12 15,4-2-10-15,-6 1-3 16,0 0 3-16,4-3 16 0,-4 2-19 0,-4-2 0 16,2 0 1-16,1 0 18 0,0 0-16 15,-3 0-3-15,0 0 2 0,3 0 0 16,-1 0 0-16,1 0 0 0,2 0-2 15,-3 0 1-15,2 0 0 0,2-2 3 0,0 2-4 16,-4-3 0-16,3 2-4 16,2 1 1-16,-5 0 0 0,3 0-13 15,-1-2 16-15,1 2 0 0,-2 0 0 0,3 0 0 16,-1-2 0-16,2 2 13 0,-3-2-12 16,3 0 12-16,0 0-13 0,-5 2-4 15,5-3 3-15,0 3 1 0,-2-2 0 16,-1 2 0-16,0 0-2 0,2 0-14 0,-2 0 15 15,-2 0-2-15,3 0-14 16,-2 0 4-16,-1 0 0 0,0 0 13 16,-1 0-1-16,1 0 0 0,1 0 1 0,-3 0 1 15,1 0 0-15,1 0 12 0,0 0-12 16,4 0-1-16,-2 0-8 0,-2 0 8 16,5 0 9-16,0 0-7 0,-1 0-2 15,-1 0 0-15,4 0 1 0,-4 0 12 16,-1 0-12-16,3 0 1 0,0 0 0 15,-3 0-2-15,0 0 1 0,2 0-2 16,0 0 3-16,-3 0-3 0,4 0 2 16,-3 0-1-16,1 0 0 0,-1 0-2 0,1 0 0 15,2 0 2-15,-5 0 2 0,2 0-1 16,4 0-1-16,-4 0 0 0,-2 0 1 16,6-3 19-16,-4 3-7 0,1-3-13 15,1 2 3-15,-1-2-2 0,0-1 1 16,-1 2-2-16,-2 0 2 0,4 0 0 15,-2 0-2-15,0 0 0 0,1-1-3 0,2 3 2 16,0-4 0-16,1 2-2 0,2-1 1 16,-4-2-14-16,2 3 13 15,2 1 3-15,-4-1 3 0,6-3-3 0,-6 4 1 16,-1-1 1-16,2-3-2 0,-3 4 1 16,-1 0-1-16,-3-4 0 0,2 3 0 15,-1 0 2-15,0 1 11 0,-3-1-12 16,0 0 12-16,0 0-10 0,0 0-1 15,0 0 0-15,5 0-2 0,0-1 0 0,-1 1-1 16,0 0-3-16,5-2 1 0,0 4-13 16,-2-3 15-16,-1 2-10 0,3-1 11 15,-2 0 1-15,-1 0-1 0,3-1 3 16,-2 0-2-16,-1 2-1 0,-2-2 1 16,1 0 0-16,2 1 2 0,-5 0 10 15,3 0-10-15,-5-2 20 0,2 2-20 0,0 0-3 16,3-1 3-16,0 1 23 15,-1 0-3-15,2-2-22 0,4-2 2 16,-4 4-1-16,0-1-2 0,6-2 0 0,-4 3 0 16,1-3-2-16,4 3-1 15,-2-2 3-15,1 0-1 0,2 2 0 16,-6 1-14-16,6-3 15 0,-4 2 3 0,1-2 10 16,0 3-12-16,0-3 0 0,-1 0 0 15,2 0 12-15,-2-1-13 0,4-2 13 16,-1 3 0-16,-3-2 4 0,4 1 12 0,-4-2 0 15,2 1 4-15,-2 2-7 0,-4-3 10 16,1 5-14-16,-2-3 1 0,-3 1-7 16,-4 4 4-16,0 0 3 0,-2 0 3 15,0 0-7-15,0 0-16 0,0 0-1 16,0 0-2-16,0 0-3 0,0 0-10 16,0 0-3-16,0 0-7 0,0 0-6 15,0 0-13-15,0 0-7 0,0 0-26 16,0 0-120-16,0 0-23 0,0 6 3 15,-2-1-151-15,0-3-54 0,6-15 373 0</inkml:trace>
  <inkml:trace contextRef="#ctx0" brushRef="#br0" timeOffset="14489.9">19550 5868 1 0,'0'0'75'0,"0"0"-23"0,0 0-6 15,0 0-10-15,0 0 2 0,0 0-37 0,0 0 57 16,0 0-3-16,0 0-16 0,0 0-27 16,0-2-12-16,0 2-20 0,4 0-6 15,0 0 26-15,4 0 11 0,-4-2-11 16,0 0-13-16,-2 2 11 0,2 0-1 16,-2 0 3-16,0-3 0 0,2 3 29 0,0-2 27 15,3 2 25-15,2 0-9 16,1-5-7-16,-1 3-19 0,6 1-14 0,0-2-2 15,1-1-11-15,4 4 4 0,-2 0-3 16,12-3-7-16,4 3-13 0,5 0 1 16,1 0-2-16,-6 0-17 0,-11 0 18 15,-6 0 0-15,-2 3-7 0,2-3-6 16,4 4 15-16,-2 0-2 0,0 0 0 16,-2-1-22-16,1 2 20 0,-4-1 1 0,2 0 1 15,-2-3 19-15,1 3 5 0,2-4-24 16,0 4-17-16,0-2 17 0,2 0 2 15,-3-2-2-15,8 2 3 0,0-1-2 16,-1-1 25-16,3 0-26 0,2 0 0 16,0 0 10-16,9 0-10 0,3 0 0 15,2 0 18-15,-3-1-18 0,-3-1 3 16,-4-2-1-16,0 0 21 0,-3 3 3 16,1-3-10-16,0 0 10 0,-2 2-6 0,-8 0-18 15,6 2-2-15,1-3 13 0,5 1-12 16,4 2 1-16,-6 0-1 0,-11 0 17 15,1 0-18-15,-8 0 0 0,10 0-15 16,-4 0 15-16,6 0 1 0,-3 0-1 16,3 0-1-16,-4 0-2 0,2 0 2 15,-1 2 1-15,0 1 1 0,-4-3-1 16,5 4-2-16,-6 0 2 0,2-4 0 16,-4 4 1-16,4-3-1 0,-4 1 2 15,1 0 13-15,2 0-13 0,0-2 11 0,5 2-10 16,-2-2 26-16,4 0-25 0,-1 0 11 15,5 0-14-15,-2 0 14 0,-1 0-15 16,5 0-1-16,-3 0 1 0,3 0 0 16,-5 0 1-16,1 0 16 0,-1-2-15 15,-1 2 1-15,-3 0-1 0,-2 0-2 16,-5 0 3-16,4 0 10 0,-6 0-12 0,4 0 0 16,-4 0-1-16,3 0 3 0,0 0-1 15,2 0-2-15,-3 0 0 0,6 0 0 16,-3 0-2-16,4 0 2 0,-2 0 0 15,5 0 16-15,-4 0 0 0,4 0-14 16,0 0-1-16,-1 0 16 0,1 0-4 16,-4-4-10-16,6 2 36 0,-2 1-10 15,-4-3 1-15,0 0 2 0,-3 2 4 0,-5 0-10 16,-1-1-6-16,-4 3 6 16,-1 0 0-16,-4-2 9 0,-2 2 5 0,2 0 8 15,-2 0 4-15,0 0-3 0,0 0-20 16,0 0-26-16,0 0-3 0,0 0-23 15,0 0-10-15,0 0-2 0,0 0-8 16,0 0-6-16,0 0-3 0,0 0-13 16,2 0 7-16,0 5-11 0,0 3-41 15,0-1-37-15,-2 4-68 0,0 1-173 16,0-2-20-16,-8-63 366 0</inkml:trace>
  <inkml:trace contextRef="#ctx0" brushRef="#br0" timeOffset="16705.93">23973 2089 124 0,'0'0'88'15,"0"0"-23"-15,0 0 43 0,0 0 74 16,0 0-74-16,0 0 45 0,0 0-68 16,0 0-7-16,0-88-22 0,0 84-14 15,0-3-16-15,0 5 0 0,0 2-10 16,0-3 17-16,0 3-10 0,0 0-1 16,0 0-5-16,0 0-14 0,0 0 0 15,0 0-3-15,0 0-15 0,-2 0-27 0,-2 3-17 16,-4 4 59-16,4 3 10 15,-2 2 78-15,-2 7-13 0,-3 8-26 0,-4 4-10 16,4 10 6-16,-1 4 10 0,4-1 40 16,-2 0-33-16,6-2-1 0,4-1 17 15,0 0-35-15,0-1-1 0,0 0-26 16,9 1 20-16,4-5-35 0,-1-4-1 16,3-5-2-16,-2-8-8 0,2-2 10 0,5 1 29 15,6 0-27-15,17 7 28 0,6-2-5 16,-2-8 8-16,-7-8-30 0,-6 0-3 15,-9-5-208-15,-5-2 13 0,-8 0-49 16,-3 0 7-16,-3-4-30 0,1-3-255 16</inkml:trace>
  <inkml:trace contextRef="#ctx0" brushRef="#br0" timeOffset="16892.86">23509 2413 924 0,'0'0'182'0,"0"0"14"0,0 0-183 16,0 0-13-16,0 0-30 16,135-50 30-16,-68 35 49 0,10 3 20 0,-1 1-30 15,-6 5-17-15,-4 1 0 0,-4 5-22 16,-10 0-13-16,-2 2 13 0,-10 5-114 16,-11 1-137-16,-3-5-29 0,-13 1-241 15</inkml:trace>
  <inkml:trace contextRef="#ctx0" brushRef="#br0" timeOffset="17198.21">24372 2588 263 0,'0'0'274'0,"0"0"-193"16,0 0 56-16,0 0-36 0,0 0 27 15,103 101-37-15,-71-88-20 0,7-4 17 16,-3 1 0-16,-8-7-13 0,-10-1-3 0,-2-2-17 15,-4 0-16-15,1 0-13 0,-1 0 7 16,-1-2 32-16,-6-1 22 0,-1-7 34 16,-4 1 2-16,0-4-58 0,-2-5-46 15,-7 1-18-15,-6-1 45 0,-2 1 32 16,-9-1-46-16,-8-2-64 0,-6-2 12 16,5 7-35-16,7 4-7 0,8 5 30 15,8 3 0-15,2-1 6 0,-2 0-30 0,4 4-41 16,2-2-39-16,4 2-53 0,2 0-45 15,0 0-34-15,0 2-97 0,0 2 69 16,4 0-60-16</inkml:trace>
  <inkml:trace contextRef="#ctx0" brushRef="#br0" timeOffset="17870.96">24834 2562 136 0,'0'0'72'0,"0"0"149"0,0 0 1 15,0 0 3-15,0 0-56 0,0 0-38 16,0 0 6-16,0 0-20 0,0 0-23 16,16 105-6-16,-16-92-13 0,0-4-33 15,0 1-23-15,0-2-2 0,0-4-16 0,2 0-1 16,-2-2 16-16,0 0-13 0,2-2 23 16,-2 0 17-16,2 0 18 0,0 0 17 15,2 0 29-15,0-2 3 0,2-8-12 16,10-8-98-16,2-6-49 0,4 0-19 15,-3-1 45-15,-5 4-16 0,0 7-9 16,-2 1 2-16,1 1 4 0,-2 7 23 16,-3 3-27-16,0 2-45 0,3 0 34 0,4 6 57 15,-2 3 49-15,1 3-20 16,4 2-6-16,-6 4 12 0,4-3-12 0,-2 5-23 16,-1-1 0-16,2-1 0 0,0-1 0 15,-3 1 13-15,3-3 6 0,0-2-19 16,-5-1-2-16,4-3-124 0,-4-1-21 15,0-2 1-15,1-3-13 0,0-3 71 16,-3 0 3-16,3-1 43 0,-3-9-53 16,5-3-64-16,-2-5-47 0,-3 0-55 15,2-1 40-15,2-3 94 0,-4 4 74 0,0 2 53 16,-1 4 25-16,-1 5 76 16,-1 1 98-16,-1 4-39 0,-2 0 6 0,0 2-29 15,4 0-23-15,1 0 30 0,3 0-102 16,5 0 33-16,0 2 19 0,3 0-32 15,0 0 13-15,4 2 19 0,-4-4-12 16,4 2-17-16,-3-2-7 0,-5 0-15 16,4 0-4-16,-8 0 0 0,-2 0 0 0,-5 0 0 15,1 0 35-15,-1 0 30 16,-3-4 45-16,0-2-3 0,0-1-130 0,-3-3-13 16,-6 3 29-16,-1-5 107 15,-6 2-139-15,-4 1-61 0,-6 1-1 0,-5 3 17 16,-7 3-26-16,2 2 6 0,10 0 1 15,7 0 18-15,4 3 1 0,6 1 25 16,-1-1 20-16,2 2-16 0,4-1-130 16,4-2-62-16,0-1-16 0,2 1-36 15,8-2 15-15,4 0 138 0,10 0-30 0,10-5-36 16,-7-7-182-16</inkml:trace>
  <inkml:trace contextRef="#ctx0" brushRef="#br0" timeOffset="18164.79">25769 2051 488 0,'0'0'414'0,"0"0"-414"0,0 0 0 0,0 0 153 16,-54 137 95-16,44-81-24 16,6 2-22-16,2-6-92 0,2 1 11 0,0-3-40 15,0-6-23-15,2-3-16 0,2-15-6 16,0-6-17-16,-2-10 43 0,0-3-28 15,-2-4-33-15,2-1 28 0,0 0 22 16,-2-2 33-16,2 0 49 0,-2 0 105 16,0-2 32-16,2-11 4 0,1-13-220 0,4-12-54 15,-1-10-35-15,4-2-15 0,1 4-62 16,6 5-77-16,2 5-123 0,2 0 19 16,-2 2 60-16,1 10-40 0,-6 7 4 15,-3 4 67-15,4 3-98 0,2 2-12 16,-2-1-230-16</inkml:trace>
  <inkml:trace contextRef="#ctx0" brushRef="#br0" timeOffset="18456.5">26047 2546 247 0,'0'0'111'0,"0"0"244"0,0 0-104 15,0 0-166-15,0 0-27 0,12 105 53 16,1-94-52-16,0-2 48 0,4-2 20 15,-1-1 19-15,4-1-25 0,-1 0-40 16,2-5-52-16,-4 2 13 0,-4-2 10 16,-4 0 0-16,-3-2 23 0,-2-3 35 0,-4-7-71 15,0-3-39-15,-2-1-13 0,-10-1-36 16,-6-2 23-16,-3 4-74 0,-7-3 51 16,0 3 14-16,4 5-11 0,-6 0 1 15,9 7 19-15,-1-3-7 0,6 6 10 16,4 0-12-16,6 0-50 0,4 0-156 15,2 4-29-15,2 1 98 0,18 2-30 16,9-1 45-16,15-5-39 0,0-1-29 16</inkml:trace>
  <inkml:trace contextRef="#ctx0" brushRef="#br0" timeOffset="19008.28">26450 2564 160 0,'0'0'323'0,"0"0"42"0,0 98-163 15,-6-45 39-15,-3 1-56 0,1-1-15 16,-1-7 5-16,3 0-42 0,0-4-45 16,-3-6-30-16,4-4-42 0,1-6 23 0,0-9-38 15,2-6 12-15,2-5 26 0,-2-5-26 16,0 3 45-16,0-2 10 0,-2-2 81 16,0 0 129-16,-4 0 23 0,2-7-99 15,-4-5-167-15,-1-10-35 0,-2-9-45 16,5-11-19-16,4-10-89 0,4-2-27 15,4 3-71-15,13 5-101 0,6 4 99 16,1 4-20-16,-1 9 140 0,5 5 35 16,-5 4-13-16,-4 7 92 0,3 2-30 15,-8 2 10-15,6 4 36 0,0-1-4 0,2 2 7 16,-5 4 42-16,-5 0-42 0,0 0-36 16,-6 8 0-16,-4 1 36 0,0 9 26 15,-2-3 26-15,0 6 20 0,-6 2 12 16,-3-1 17-16,0-2-49 0,5-5-15 15,0-4-37-15,2-3-3 0,2-3 3 16,0-3 0-16,0-2 0 0,2 0 19 16,4 0 10-16,2 0 20 0,8 0 26 0,0-2 32 15,8-8-42-15,-1 0-46 0,3-1 27 16,-5-2-17-16,0-2 0 0,-1 1-9 16,-4 1-17-16,-3 2 20 0,-4 1-10 15,-3 0 9-15,-2 6 14 0,-4-2-33 16,0 4 71-16,0 2-9 0,0 0 10 15,0 0-75-15,0 0-36 0,0 0-48 0,0 0 19 16,0 0-6-16,2 2-13 0,7 4 48 16,1 1 36-16,10 7 16 0,12 0 10 15,10 4-3-15,9-2-23 0,2-5-59 16,-13-5-236-16,-12-4-124 0,-14-2-253 16,-10 0-46-16</inkml:trace>
  <inkml:trace contextRef="#ctx0" brushRef="#br0" timeOffset="19164.86">26830 2266 310 0,'0'0'460'0,"0"0"-193"16,0 0-196-16,0 0-71 0,0 0-202 15,0 0 180-15,0 0-21 0,136 29-221 16,-95-19-130-16</inkml:trace>
  <inkml:trace contextRef="#ctx0" brushRef="#br0" timeOffset="19405.22">27176 2518 101 0,'0'0'457'0,"0"0"-177"15,0 0-13-15,0 0-107 0,0 0-37 16,-87 99 125-16,70-75-50 0,2-3-32 15,3-3-43-15,3-1-55 0,4 1-3 16,5-5-7-16,0 1 10 0,5-4 61 0,12 1-55 16,6 0 59-16,13-4-27 0,13 0-42 15,9-7 16-15,-4 0-26 0,-4-3-54 16,-8-6-61-16,-3 0-109 0,-2-3-17 16,-1-1-68-16,-2-5-70 0,-4 3-113 15,-6-5-106-15,-9 0-245 0</inkml:trace>
  <inkml:trace contextRef="#ctx0" brushRef="#br0" timeOffset="20898.41">28128 2610 984 0,'0'0'293'0,"0"0"-140"16,0 0-153-16,0 0-160 0,0 0 1 16,0 0 159-16,0 0 68 0,0 0 46 15,0 0 104-15,0 101-94 0,0-80-95 16,0-8 0-16,0 1-6 0,0-3 32 16,0-3-16-16,0-5 13 0,0 1-23 15,0-1 14-15,0-3 31 0,0 0 33 0,0 0 13 16,0 0-3-16,0 0-1 15,0 0 13-15,0 0 36 0,2 0-17 0,0-4-23 16,0-4-84-16,0 1-41 0,4-7-41 16,2-6-116-16,3 2 60 0,4-3-151 15,2 0 18-15,0 0 55 0,2 1 120 16,3 3-7-16,-4 5-6 0,4 2-3 16,-3 3 12-16,0 7 14 0,0 0 19 15,0 0-16-15,-2 0 3 0,3 10 39 16,-2 2 55-16,-1 1 62 0,0 5-13 0,0-3 26 15,-2 0-20-15,0 3-23 16,-3-5-2-16,2 0-27 0,-4-4-16 0,-2 2 29 16,1-4 3-16,0-1-42 0,-3-4-15 15,2 3 15-15,3-3 3 0,-1-2 33 16,4 0-23-16,2 0 13 0,0 0-13 16,2-7-13-16,-1 0-32 0,2-1-52 15,-2-6-83-15,5 0-55 0,-4 1 6 0,2-1 32 16,-6 5 29-16,0 1 74 15,-4 3 26-15,-1 1 1 0,-1 4-4 0,0-3-23 16,6 3 7-16,-2 0 16 0,0 0 3 16,4 3 23-16,-2 5 46 0,6-1 54 15,-1 2-12-15,2 2 6 0,0-3-10 16,3 2-9-16,-1-2-33 0,0 0 55 16,1-3-10-16,-3 2-10 0,0-7-6 15,0 3-3-15,1-3-17 0,-1 0 7 0,2 0-3 16,0-3-27-16,1-2-8 0,-3-1-17 15,-2 3 19-15,-4-3 17 0,-2-2 28 16,-3-3-1-16,-3-1-65 0,-1-1-2 16,-2-2-5-16,-4 0-42 0,0 1 16 15,0-1-64-15,-2 4-52 0,-10-2 35 16,-8 4-35-16,-7 3-71 0,-11 3 21 16,-3 3 130-16,5 0 23 0,10 6 9 15,12 1 0-15,-1 0-22 0,0 5 25 16,2 0 11-16,-2 1-21 0,9 3-5 15,2-5 45-15,4 2-52 0,0 0 55 0,6-1 20 16,7 0 32-16,6 1-7 0,11-2-9 16,-2-1 19-16,-1-5-22 0,-4 0 9 15,-4-5 6-15,3 0-12 0,1 0 3 16,2-5-23-16,-1 0-5 0,-1-1-10 16,-1-2-2-16,-6 1-53 0,2-1 25 15,-4 1-51-15,-3-1 79 0,0 3-8 16,-1-4 6-16,-1 4-23 0,-1-1-3 0,0 4 25 15,3-3-25-15,0 1 26 16,-1 0-13-16,4 1-1 0,0 0-1 0,1-1 17 16,0 3-1-16,2-1-17 0,0-3 19 15,0 3 0-15,-1 2 13 0,-2-3 7 16,-4 1-7-16,-2 0-12 0,1 2 41 16,-2-4-2-16,-1 2-40 0,-2 0-13 15,0 0 12-15,-4 2-38 0,2 0-29 0,-2 0-36 16,0 4-23-16,2 7 126 15,1 8 1-15,-3 14 1 0,0 18 152 0,-5 10 32 16,-9 9 0-16,-4 1 13 0,2-9 5 16,0 2-3-16,4-7-87 0,4-9-71 15,1-11-21-15,1-8-20 0,1-12 27 0,5-6-15 16,0-6 0-16,-2-1-11 16,2-4 0-16,0 0 65 0,-2 0 77 15,0 0 133-15,0 0 5 0,-4-15 7 0,-3-10-184 16,-1-15-105-16,-1-7 0 15,4-4-3-15,3-3-113 0,4 3-3 0,0-5-45 16,6 1 18-16,8 0-57 0,4 3-110 16,6 5 2-16,1 4 27 0,1 4 87 15,-3 8 12-15,-4 9 91 0,2 2 45 16,9 3 4-16,2-1 19 0,6 1 26 16,-4 7 52-16,-7 7-26 0,-3 1 65 0,-9 2-30 15,-2 0 43-15,-1 5-39 0,1 5-33 16,-2 4-29-16,-5 0 0 0,-1 4-1 15,-5-1 10-15,0 1 11 0,-7 1 48 16,-8-1 49-16,-10 4 35 0,-9 2 57 16,-6 0-80-16,-5 0-72 0,3-4-37 15,6-4-23-15,8-2-7 0,9-3-73 0,3 1-106 16,8-4-88-16,0 3-30 16,2 0 0-16,2 0-109 0,4 2-17 0,0-9-160 15</inkml:trace>
  <inkml:trace contextRef="#ctx0" brushRef="#br0" timeOffset="21235.76">30144 2705 208 0,'0'0'609'0,"0"0"-309"0,0 0-137 0,0 0-82 15,0 0 40-15,0 0 48 0,0 0 71 16,0 0-110-16,0 0-10 0,-19-78-48 16,12 74-59-16,3 2-13 0,0 2-43 15,4 0-2-15,0 0-52 0,0 0-49 16,0 4-20-16,6 12 166 0,10 10 45 16,6 6 124-16,8 4-65 0,-2-1-23 15,-7-9 4-15,-8-9-56 0,-4-5 11 0,-5-2-40 16,0-1 0-16,0 3 0 0,-2-2 0 15,-2-1-23-15,0-1 23 0,-8-1 16 16,-14 8 49-16,-13-1-39 0,-11 4-26 16,4-4-84-16,6-2-85 0,17-4-68 15,11-4-133-15,2-1-67 0,1-1-316 16</inkml:trace>
  <inkml:trace contextRef="#ctx0" brushRef="#br0" timeOffset="21356.77">30360 2938 1090 0,'0'0'251'0,"0"0"-10"16,0 0-37-16,0 0-168 0,0 0 136 16,0 0-123-16,0 0-49 0,0 0-244 15,0 0-335-15,0 0-612 0</inkml:trace>
  <inkml:trace contextRef="#ctx0" brushRef="#br0" timeOffset="45278.64">13359 5789 8 0,'0'-2'107'16,"0"-3"-51"-16,0 2 2 0,0 0-41 15,-2-1 25-15,2 0 30 0,0 4 22 0,-2-5-38 16,2 2 84-16,-2-2-94 0,2 3-20 16,-2-1 45-16,-2-2-22 0,2 1-16 15,-3 2-10-15,3-1 32 0,0-1-52 16,0 0 0-16,2 2 29 0,-2-2-29 15,0 1 1-15,0 1 15 0,0 0 17 16,0 2-36-16,2-3 33 0,-5 2 11 16,5-1-43-16,-2 2 22 0,0-2-21 0,0 2 9 15,-1 0-10-15,-1 0 2 0,2 0-3 16,-2 0-2-16,2 0-1 0,0 0-10 16,0 0 10-16,0 0-14 0,-2 0 4 15,-2 0 10-15,-4 0-29 0,4 0 9 16,-2 2 21-16,-3 4-15 0,-2 0 4 15,1 1-3-15,1 3 16 0,-4 2 0 0,2-2-39 16,1 2 20-16,-2 0 19 0,4 3 0 16,2 0-22-16,-3 4-18 0,-4 10 39 15,3 4-41-15,1 1 42 0,5 0 13 16,1-9 3-16,5-6-3 0,0-5-16 16,0-3 3-16,0 0-1 0,5 3 1 15,1-1 7-15,0 1-5 0,-1-7 27 16,1 2-6-16,0-5-20 0,3 3-3 15,-3-5 26-15,-1 1-16 0,-1-1-9 0,2-2 38 16,2 0 13-16,4 0 7 16,-2 0-10-16,2-7 0 0,6 0-4 0,-4-1-2 15,-1-4-14-15,2 0 3 0,-2 0-31 16,-3-1 19-16,0 0-7 0,2-2 7 16,-4 0-4-16,-2-1 13 0,-2 1-6 15,1 0-21-15,-5-3 0 0,0 1 14 16,0 2 11-16,0-1-27 0,-5 3-27 15,-1 2 27-15,-2 0 0 0,-2 0-14 16,-4 4 13-16,4 3 1 0,2 0 12 16,-1 2-12-16,0 2-18 0,1 0-34 15,-1 0 6-15,-1 0-9 0,-1 10-1 0,-2 1 27 16,-1 9 6-16,-4 6-3 0,0 12-3 16,-2 5-4-16,5-3 33 0,7 0 0 15,2-10 0-15,1-6 0 0,3-6-52 16,2-6 40-16,0-4 12 0,2-3 0 0,5 3 13 15,-1-2-3-15,0-3-9 0,3-3-1 16,-1 0 39-16,3 0 30 0,-2 0-1 16,1 0-26-16,0-3-9 0,4-8 0 15,-6 4 2-15,-2 2-18 0,0-3-4 16,-1 2 6-16,-1 3-19 0,-4-1-29 16,2 2-59-16,-2 2-13 0,0 0-52 15,0 0-144-15,0 0-182 0</inkml:trace>
  <inkml:trace contextRef="#ctx0" brushRef="#br0" timeOffset="47823.06">7706 9448 52 0,'0'0'75'16,"0"0"-10"-16,0 0 7 0,0 0 23 15,0 0-24-15,0 0-18 0,0 0 51 16,0 0-19-16,0 0-66 0,2-51 46 16,-2 47-19-16,0 2-46 0,0 2 59 15,0 0 22-15,0 0-25 0,0 0-30 0,0 0-26 16,0 0-15-16,0 0-12 16,0 0-38-16,0 2-23 0,0 2-16 0,0 1 19 15,2 4 69-15,4 4-17 0,6 2 33 16,-2 0 2-16,2-2-2 0,6 1 0 15,-2-3 0-15,4 0 3 0,-3-4 19 16,1-4-22-16,0 2 23 0,-2-5-21 16,2 0 31-16,-6 0-33 0,1 0 29 15,0 0 11-15,-7-7-37 0,1 3 33 0,-1 0 3 16,-2-3 0-16,0 0-13 16,-2-1 29-16,3 2-51 0,-5-2 41 0,0 5-9 15,0-1 19-15,0 1-48 0,0 3-7 16,0-3 0-16,-5 3 13 0,3 0 7 15,-2 0-20-15,0 0-24 0,-2 3-25 16,-1 4-3-16,3 1-14 0,-2 3 64 16,-3 0-11-16,5 1 13 0,2 0-52 0,2-5 52 15,0 0-29-15,0-1 26 16,0-4-17-16,6 0 2 0,-4 0 18 0,5-2 16 16,-3 0 20-16,-2 0-35 0,2 0 31 15,1 0 14-15,-3 0-13 0,0 0-7 16,0 0 3-16,-2 0 13 0,0 0-3 15,0 0-3-15,0 0-3 0,0 0-7 16,0 0-3-16,0 0-1 0,0 0-9 16,0 0-13-16,0 0 0 0,-2 0-16 15,0 2-7-15,0-2 1 0,-1 1 2 0,1-1 17 16,2 2 2-16,-2-2 1 0,2 0 1 16,0 0 2-16,0 0 10 0,0 0 7 15,0 0 9-15,0 0 7 0,0 0 6 16,0 0-9-16,0 0-1 0,2 0 27 15,-2-2-33-15,0 2-7 0,0 0-6 16,0-1 4-16,0-1-14 0,0-2-3 16,0 0-13-16,0 0 10 0,0 1 3 15,0 1 19-15,0 0-19 0,0 2 0 16,0 0-19-16,0 0 16 0,-2 0-13 16,0 0-7-16,0 0-25 0,0 0 15 0,-2 0 7 15,-3 0-3-15,1 6-14 0,1-1-19 16,-1 3 43-16,2-3-4 0,2 2-16 15,0-4 37-15,2 2-24 0,0-5-17 16,0 0 11-16,0 0 30 0,0 0 2 16,2 0 1-16,-2 0 12 0,2 0 6 15,-2 0 14-15,0 0 9 0,2 0-6 16,-2 0 0-16,0 0 3 0,2-3 0 0,-2-1 0 16,2-2-16-16,2 1-10 0,-4-1 3 15,2 1 14-15,-2 1 2 0,0 0-32 16,0 0 13-16,0-1-10 0,0 2 20 15,0-1-23-15,-2 3-24 0,0-2 15 16,0 2-4-16,-2 1-7 0,0 0-3 16,2 0-9-16,-2 0-11 0,-5 4 1 15,2 4-7-15,-1 1 4 0,0 4 2 0,-1 3 41 16,0-1-11-16,3-2-33 0,4 0 45 16,0-3-1-16,0-5-1 0,2 2-30 15,0-4 20-15,0-3-4 0,2 2 17 16,0-2 36-16,0 0 3 0,0 0 0 15,0 0 16-15,0 0 17 0,5-2 29 16,0-6 23-16,-3-1-24 0,2-1-31 16,-2-1-11-16,0 0-54 0,-2 2 31 15,0-2-5-15,-2 2-30 0,0 0 0 0,0-1 0 16,0 3 1-16,0 0 19 0,-2-1-20 16,-4 3-3-16,0-1-46 0,0 3-22 15,-3-1 22-15,0 4-32 0,3 0 32 16,-2 0-13-16,1 4-72 0,3 5-22 15,2 4-33-15,0 5 16 0,2-1-94 16,0-4-170-16</inkml:trace>
  <inkml:trace contextRef="#ctx0" brushRef="#br0" timeOffset="50804.5">17159 5612 201 0,'0'0'85'0,"0"0"-66"0,0 0 43 15,0 0 7-15,0 0 100 0,0 0-51 0,0 0-20 16,20-50-37-16,-16 42 37 0,-4 0-29 15,2 1-20-15,0-3-10 0,0 3 16 16,-2-1-32-16,0 0 9 0,0 1-9 16,0 1 33-16,0 0-27 0,0-2-10 15,0 5-2-15,0-1 44 0,0 2-31 16,0 0 19-16,0 1-10 0,0 1-25 16,-2 0-14-16,0 0-36 0,0 0-16 15,0 0-10-15,0 0-19 0,0 1-4 0,-2 5 17 16,0 4 42-16,-1 2 6 0,-2 1-3 15,5 0-9-15,2-2-4 0,0 1 36 16,0-5 28-16,2 0-28 0,5 0 0 16,2-3 10-16,-1 0 3 0,0-1 10 15,6-3 3-15,-2 0 6 0,1 0 4 16,2 0-13-16,-5-2 6 0,-1-2-13 0,-3 1 11 16,-2-3-1-16,0 3 19 0,-2-4-25 15,-2 0-17-15,0-1 26 0,0 0-42 16,0 1 13-16,-2-1 0 0,-2 5 0 15,0-2-13-15,0 2 13 0,0 1-2 16,2 2-17-16,-1 0-11 0,3 0-22 16,-2 0-20-16,2 0-15 0,-2 2-8 15,2 6 60-15,0-1 35 0,0 0 0 16,0 1-22-16,0 1 18 0,4-5-23 0,1-1 27 16,-3-2 29-16,-2-1-9 0,0 0 19 15,0 0 20-15,0 0 12 0,2 0 14 16,-2 0 39-16,2 0 22 0,0-4-45 15,2-3-99-15,-2-4-2 0,0 3 1 16,0-1 22-16,-2-1 6 0,0 2-28 16,0 2 24-16,0-2-25 0,0 3-13 15,0-2-6-15,-2 3 16 0,0-1-10 0,-2 4-7 16,0-3 1-16,0 4-27 0,-3 0-35 16,1 0-33-16,-3 0-16 0,-1 4-33 15,-1 6 62-15,1 1-30 0,-4 2-25 16,6 0-79-16,0 3-13 0,2-3 17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2:47.833"/>
    </inkml:context>
    <inkml:brush xml:id="br0">
      <inkml:brushProperty name="width" value="0.05292" units="cm"/>
      <inkml:brushProperty name="height" value="0.05292" units="cm"/>
      <inkml:brushProperty name="color" value="#FF0000"/>
    </inkml:brush>
  </inkml:definitions>
  <inkml:trace contextRef="#ctx0" brushRef="#br0">5420 12126 42 0,'-3'0'62'0,"1"-3"-45"0,0 3 54 0,0-2-54 15,0 2 19-15,2 0-36 16,-2 0 0-16,2 0-4 0,0 0 4 0,0 0-2 15,0 0 1-15,0 0-2 0,0 0 2 16,0 0 1-16,0 0 19 0,0 0 40 16,0-2 16-16,0 0-16 0,0-1-20 15,0 1-7-15,0-2 24 0,2 0-32 16,-2-2-24-16,4 1-69 0,-2-3-22 16,3 1 58-16,-1-3 33 0,0 2 4 0,0 1-4 15,0-1-20-15,-2 0 18 0,5 1 2 16,-5 2-39-16,5-2-17 0,-1-1 27 15,0 1 27-15,2 0-18 0,2-3 18 16,-4 3-31-16,0-3-29 0,2 2 49 16,-1 0 13-16,1-1 37 0,1 1-24 15,-5 0-11-15,2 3 14 0,1-3 0 16,-1 0-3-16,0 1-12 0,1-1-1 16,-3 1-6-16,3-1 6 0,-1 3-2 0,-2-2-29 15,2 0 31-15,0 1 0 0,2 0-12 16,-2 0 11-16,0 0-15 15,-2-2-7-15,2 3 0 0,-1 0 22 0,1-1-10 16,1-2 9-16,-3 3-15 0,2-1 4 16,-2-2 11-16,3 1-20 0,-1-1 22 15,0-2 0-15,3 3 1 0,-2-2 30 0,-1-1-5 16,0 3-19-16,0-4-7 16,0 2-25-16,4 0 25 0,-2-3 14 0,2 0-13 15,-1-1-2-15,4 0-31 16,-5-3-27-16,3 4 57 0</inkml:trace>
  <inkml:trace contextRef="#ctx0" brushRef="#br0" timeOffset="719.05">6875 10527 47 0,'0'0'29'0,"0"0"-13"16,0 0-3-16,0 0 30 0,0 0-41 0,0 0 47 15,0 0-49-15,0 0 2 0,0 0-4 16,0 0 1-16,0 0-12 0,0 0-88 16,65-97 17-16</inkml:trace>
  <inkml:trace contextRef="#ctx0" brushRef="#br0" timeOffset="24540.78">21473 9472 11 0,'0'0'85'16,"0"0"-27"-16,0 0-12 0,0 0 32 0,0 0 53 16,0 0-105-16,0 0 10 0,0 0-4 15,0 0-32-15,-29-20 17 0,22 20-14 16,1-2-1-16,2 0-2 0,0 2-15 16,0 0-2-16,-1 0-5 0,3 0 2 15,-2 0-3-15,4 0 7 0,-2 0 13 0,2 0 1 16,-2 0-12-16,2 0-2 15,-5 0 14-15,3 0 0 0,-2 0-28 0,2 0 28 16,0 0 2-16,2 0 2 0,-2 2-2 16,-3-2-1-16,1 2 0 0,0-2 1 15,-2 0-3-15,-1 2 1 0,0 1 2 16,1-3 19-16,2 0-6 0,0 0-11 16,-2 0 1-16,2 0 26 0,0 0 33 15,-2 0-23-15,0 0 33 0,2 0 29 16,2 0-49-16,-2 0 23 0,2 0 0 0,2 0 7 15,0 0-17-15,0 0-29 0,0 0-23 16,0 0-12-16,0 0 0 0,6 0 10 16,0 0-11-16,8 0-56 0,4 0-12 15,12 0 26-15,15 0 42 0,5 0 38 16,4 0-35-16,-1 0 0 0,-5 0 0 16,1 0-3-16,3-7 1 0,0 0 42 15,-1 1 9-15,-4 2 7 0,-2 0-1 0,-14 1-45 16,-5 1 7-16,-9 0 1 15,-4-1-21-15,-1 2 0 0,1 1-1 0,0-2 1 16,-4 2-1-16,-5 0 2 0,-2 0-1 16,-2 0 20-16,0-2 19 0,0 2 20 15,0 0 32-15,0 0 6 0,0-3 7 16,-2 3 0-16,-4-2-32 0,-1-3-53 16,-4 1-19-16,-1-2-29 0,-3 1 29 15,-5 1 7-15,-2-1-7 0,-12 1-75 16,-9 0 39-16,-3 4-6 0,-2 0 39 0,1 0-36 15,7 0 26-15,0 0-59 0,-1 1 57 16,1 4 14-16,4-1-37 0,0-1 25 16,5 1-3-16,1 1 13 0,-2 1-32 15,2 0 32-15,1-1-23 0,1 0 25 16,6-2 0-16,6 0 1 0,3-1 0 16,-2 2 0-16,2-1-2 0,-1 1-14 0,2 0-10 15,8-3-4-15,0 2 17 0,4-2 12 16,0-1 1-16,0 2 0 0,0-2-2 15,0 0-1-15,2 0-13 0,4 0-1 16,3 0-9-16,10 0 26 0,13 2 0 16,19-2 26-16,6 0 13 0,7-2-22 15,-2-5-4-15,-5-1-13 0,-2-1 0 16,5-2 13-16,-8 2-11 0,-3 0 1 16,-7 5-3-16,-12 0-13 0,-8 4 11 15,-7 0-1-15,-7 0-36 0,5 0-33 0,-4 0 4 16,1 0 2-16,-6 0 27 0,-2 0-39 15,-2 0-49-15,0 0 3 0,0 0 13 16,-8 2 36-16,-7 4-97 0,-4 1 22 16,6-1-57-16</inkml:trace>
  <inkml:trace contextRef="#ctx0" brushRef="#br0" timeOffset="25679.74">19159 8936 17 0,'0'0'167'0,"0"0"-17"16,0 0 62-16,0 0-33 0,0 0-29 15,0 0 36-15,0 0-76 0,0 0-44 16,0 0 15-16,-81-9-13 0,81 9-39 16,8-2-29-16,2 2-27 0,5-2-41 15,19-2 0-15,18-4 55 0,15 3 13 16,5-1 1-16,0 2 13 0,-6 0-12 0,-4 2-1 16,-6-2 17-16,-6 4-18 0,-8 0 0 15,-8 0-14-15,-2 0 11 0,-7 3 1 16,-6-2-23-16,-3 1 24 0,-2 0 2 15,-2 0 14-15,6 0-15 0,-1-2 4 16,-2 0 22-16,0 0 0 0,-5 0-24 16,3 0 14-16,-2-2-3 0,-3 0 0 15,0 0-13-15,-2 0 2 0,2 1 1 0,-2 1-3 16,-4-3-3-16,0 3-19 0,0 0 2 16,-2 0 7-16,0 0 11 0,0 0 0 15,0 0-11-15,0-1 12 0,0 1 1 16,0 0 16-16,-2 0 0 0,-2 0 13 15,-2 0 7-15,-4 0-3 0,0 0-10 16,-4 0-14-16,-8 0-9 0,-1 0-22 16,-9 4-1-16,0-3 19 0,4 3 2 15,1-2 2-15,-1 5 0 0,-10-3-1 16,-2 4-1-16,1 0 0 0,3-2-18 0,2 1 20 16,5-1 1-16,1-2 3 0,4-3-3 15,10 1 15-15,2 0-6 0,-4 0-7 16,2 1 7-16,-4-2-10 0,6 1-16 15,-1 0 12-15,5 1-15 0,1-1-20 16,3 3-4-16,-1-2-74 0,1 4 3 16,4 0-81-16,0 2 12 0,0 4-114 15,0-4-78-15</inkml:trace>
  <inkml:trace contextRef="#ctx0" brushRef="#br0" timeOffset="122357.03">17139 14099 226 0,'-2'-3'209'16,"-3"0"32"-16,3 1-120 0,-2 1-11 16,2-1-28-16,-3 0 9 0,3 0-48 15,0-1-24-15,0 1-16 0,2 2 46 0,0-3-3 16,0 3 9-16,0-2 1 0,0 2 9 15,0 0 16-15,0-2-36 0,0 2-2 16,0-1-4-16,0 1-3 0,0-3-4 16,0 1-9-16,0 0 9 0,4 0-2 15,3-1-30-15,-1-3 0 0,5 3 0 16,1-3-3-16,4 0-13 0,2 1 16 16,8-2 14-16,8-1-1 0,6 1-9 15,3 0 11-15,-3 1-15 0,-4 2-1 16,-5 2 0-16,-5 0-2 0,-2-1-10 0,-7 3 13 15,-3-3 0-15,8 3 0 16,-6-1-12-16,8 1 12 0,-7 0-3 0,0 0-10 16,-2 0 10-16,2 0 0 0,-4 0 2 15,-1 0-12-15,4 0-10 0,-2 0 23 16,1 0-2-16,4 0 2 0,-2 0 26 16,2 0 0-16,0 0-7 0,3 0 4 15,-2 0-5-15,4 0-17 0,-3 0 2 0,3-3-2 16,-1 2 12-16,-2-1-13 15,5 2-2-15,-5-2-2 0,2-1 2 0,-2 3 1 16,3-1-1-16,-5 1-1 0,0-1-11 16,-2 1 14-16,0 0 3 0,-2-3 11 15,2 3-14-15,-2 0-1 0,-3-2-1 16,2 2-8-16,-2 0 7 0,-2 0 5 16,6-2-3-16,-4 2 2 0,-1 0 1 0,6-2-2 15,-2 2 1-15,-3-2 0 16,4 2 12-16,-2-1-13 0,-1 1 1 0,0 0 1 15,-3 0-2-15,-1 0 3 0,-1 0-1 16,-2 0 1-16,1 0 10 0,-3 0-13 16,-1 0-3-16,-3 0-10 0,0 0 12 15,0 0 0-15,0 0 1 0,0 0 0 16,0 0 0-16,0 0-26 0,0 0-85 16,0 0-48-16,0 0-56 0,0 0-62 15,-5 0-140-15,-1 0-111 0,17 0 420 0</inkml:trace>
  <inkml:trace contextRef="#ctx0" brushRef="#br0" timeOffset="135363.51">20873 12953 262 0,'0'0'222'16,"0"0"-30"-16,0 0-13 0,0 0 27 0,0 0-73 15,0 0-64-15,0-28-34 0,0 25 63 16,0 1-13-16,0 2-27 0,0 0-25 16,0 0-31-16,0 0 14 0,0 0 7 15,0 0 6-15,0 0 1 0,0 0 2 16,0 0 4-16,0 0 3 0,0 0-13 15,0 0-26-15,0 0-52 0,0 2-10 16,0 3-19-16,0 7 46 0,0 7 35 0,6 14 23 16,1 9-4-16,1 4-2 15,-1 0-17-15,-1-5 0 0,0-6 0 0,-2-4 1 16,1-5-1-16,-1-6-47 0,-2-5-64 16,1-4-9-16,-1 2 16 0,0 1-20 15,0-1-81-15,-2-3-193 0,0-5-39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3:43.550"/>
    </inkml:context>
    <inkml:brush xml:id="br0">
      <inkml:brushProperty name="width" value="0.05292" units="cm"/>
      <inkml:brushProperty name="height" value="0.05292" units="cm"/>
      <inkml:brushProperty name="color" value="#FF0000"/>
    </inkml:brush>
  </inkml:definitions>
  <inkml:trace contextRef="#ctx0" brushRef="#br0">13863 14145 65 0,'0'0'114'0,"0"0"4"16,0 0 84-16,0 0-16 0,0 0-56 16,0 0-45-16,0 0-79 0,0-2 7 0,0 0-13 15,0 0 62-15,0 0 23 0,0 2-39 16,0 0-33-16,0 0-13 0,0 0-75 16,0 0-20-16,0 2 9 0,0 6 86 15,0 1 75-15,0 5 33 0,0 1-40 16,0 2-32-16,2 0 3 0,0-3-13 15,2-1-26-15,0-4 2 0,0-1 5 16,1-1 16-16,2-5-23 0,-3 1 3 16,0-1 7-16,0-2-8 0,2 0 11 0,0 0-10 15,6 0 27-15,0 0 15 0,12-5 17 16,7-9-3-16,19-10-14 0,2-6-16 16,7-4-29-16,1-2 26 0,-7 1-22 15,5-3-3-15,-5-2 1 0,-3-1 0 16,1 5 18-16,-3 0-20 0,-17 8 13 15,-6 4-11-15,-5 7 1 0,-5 3 30 16,-1-4-33-16,6 1 0 0,-6-1-4 0,-1 5-31 16,-4 4-1-16,-5 3-23 15,-2 4-38-15,-2 2 22 0,0 0-26 0,-2 0-52 16,-4 4-134-16,-6 5-127 0,2 2 222 16,-2 2 77-16</inkml:trace>
  <inkml:trace contextRef="#ctx0" brushRef="#br0" timeOffset="1218.21">13782 15406 55 0,'0'0'92'16,"0"0"12"-16,0 0-42 0,0 0-23 15,0 0 69-15,0 0-36 0,0 0 45 16,0 0-6-16,0 0-110 0,0 0 25 0,-10-44 26 15,8 42 3-15,0 0-35 16,2 1 13-16,0 1-1 0,0-3-32 0,0 3-14 16,0 0 12-16,0 0-1 0,0 0 2 15,0-2 1-15,-3 2 3 0,3 0 20 16,0 0-1-16,0 0 8 0,0 0 6 16,-2 0 6-16,2-1 0 0,0 1 4 15,-2-2-7-15,2 2-3 0,-3-2-35 0,3 2 35 16,0 0-17-16,0 0-9 15,0 0-10-15,0 0-36 0,0 0-26 0,0 0-26 16,0 2-16-16,0 1 0 0,0 5 101 16,3 2 3-16,1 3 13 0,3 1 19 15,-1 1-12-15,-2-1 3 0,4 1-1 16,1-1-9-16,2-2-10 0,-3 0 0 16,0-4 0-16,1-1-3 0,0-3 16 15,-1 0-3-15,-1-4 20 0,1 2-13 16,2-2 19-16,4 0 0 0,-2-2 23 0,8-6 22 15,2-6-25-15,15-11 6 16,11-11-13-16,12-8 3 0,3-4-25 0,3 0-11 16,-4-3 1-16,-1 2-4 0,4-4-13 15,-6 5 46-15,-2 4-7 0,-8 11-7 16,-15 11-35-16,-11 2 0 0,-6 8 0 16,-6 5-10-16,1-3 23 0,2 0-5 15,-4 3-8-15,-4 3-17 0,-4 2 17 16,-2 0-16-16,0 2 15 0,0 0-1 15,0 0-18-15,-4 0-12 0,-2 2-30 0,0 2-78 16,-4 1-36-16,2 4 85 0,0-1 36 16,-2 4-69-16,0 0-39 0,2 2-150 15,2-6-127-15</inkml:trace>
  <inkml:trace contextRef="#ctx0" brushRef="#br0" timeOffset="73087.1">8859 14559 243 0,'0'0'314'16,"0"0"-112"-16,0 0-39 0,0 0-33 15,0 0-36-15,0 0-22 0,0-1-23 0,0 1-30 16,0 0-19-16,0 0 0 16,0 0-19-16,0 0-7 0,0-3-3 0,0 3-4 15,0 0 4-15,0-1 12 0,2 1 1 16,0 0 1-16,2 0 14 0,-2 0 1 16,0-2-2-16,2 2-2 0,4-2 2 15,-4 2 4-15,0-2-1 0,2 2 2 16,0 0-3-16,3 0 0 0,2-4 22 15,-1 3-18-15,5-1 32 0,4 0-4 16,-2 0 1-16,9-2-11 0,3-3-2 0,9 2-7 16,2-4 7-16,1 1-19 0,-1 2 12 15,-6 3 9-15,0-1-15 0,0 0 6 16,-2 0-26-16,0 1 10 0,-3 2-1 16,1 0 4-16,-4-2-1 0,-7 1 1 15,1 2 0-15,-8-2-19 0,7 1 19 16,2-1 19-16,7 2-4 0,-1-4-15 15,7 0-21-15,4 2 21 0,5-2 13 0,-3 1-12 16,-2-3-1-16,-1 2 33 0,-3 0-20 16,0-1-12-16,2 0 1 0,-2 3-2 15,-1-5 1-15,3 1 5 16,1 2-4-16,-1-1-2 0,-4 1 2 0,0 0 0 16,-7 2 4-16,-6 0-6 0,-4 2-13 15,0-1 11-15,0-1 2 0,4 0 0 16,2 0 13-16,-2 2-13 0,3-2-3 15,1 2 3-15,-2-3 0 0,3 3 3 16,1 0-2-16,9 0 19 0,4-3 6 16,6-1-13-16,1-2 16 0,-3-1-3 0,-3-2 39 15,-1-1-16-15,2 0 0 0,-2 0-7 16,3 1-22-16,-3-1-17 0,0 3 13 16,-6 0-16-16,-6 4 0 0,-9 2-1 15,-5 1 1-15,4-3 0 0,-2 3-30 16,1 0 26-16,-2 0-9 0,-5 0 13 15,1 0-22-15,-3 0-17 0,-2 0-56 16,1 3-2-16,-5 1-11 0,2 1 33 16,-2 1-32-16,0 3-1 0,-13 2-136 0,4-3-281 15</inkml:trace>
  <inkml:trace contextRef="#ctx0" brushRef="#br0" timeOffset="74364.72">8774 15963 82 0,'0'0'120'0,"0"0"50"0,0 0 3 0,0 0-36 16,0 0-4-16,0 0-6 0,0 0-78 15,0 0 29-15,0 0-26 0,2-30 7 16,-2 30 0-16,0 0-14 0,0 0-12 16,0-1-7-16,0 1-7 0,0 0-6 15,0 0-9-15,0 0-1 0,0 0 10 16,0 0-10-16,0 0 1 0,0 0-4 0,2 0-14 15,2 0-5-15,0-2 19 0,5-1 0 16,6 1 16-16,-2-3-16 0,6 1-2 16,2-1-14-16,7 0 13 0,4 2 3 15,6-1-4-15,5-1 4 0,-3 2 0 16,-2-1 1-16,-5 3 0 0,6-1-1 16,-3-3 0-16,2 5-23 0,0-2-13 15,1 2 16-15,1 0 17 0,0-3-26 0,1 3-14 16,-3 0-9-16,2 0 29 15,-2 0 1-15,3 0-8 0,-3 0-2 0,4-2 25 16,-1 0-29-16,1-2 56 0,0 0-20 16,3-1 1-16,-3-1 120 0,6 3 22 15,-4-1-90-15,1 0-51 0,-1 2 14 16,1 2-16-16,1 0 0 0,1 0 0 16,-3 0 3-16,2 0 12 0,-4 2-15 0,-2 2 0 15,1-3-1-15,-5-1 2 0,-3 0-1 16,-1 0 0-16,4 0 1 0,-4-1 10 15,3-5 5-15,-11-1-16 0,-2 0 1 16,-10 2 14-16,4-1-14 0,-4-2-1 16,5 3 4-16,1-3 64 0,-6 3 13 15,-2 0-3-15,2 1-39 0,-4 3-6 16,0-3-20-16,3 1 13 0,0 2-10 16,-3-1-14-16,0 0 11 0,1 2-12 15,-3 0-1-15,3-2 1 0,-3 2-1 0,-1 0 4 16,-1 0-4-16,0 0 0 0,2 0 4 15,0 0-2-15,1 0-4 0,0 0 2 16,-1 0 0-16,2 0 0 0,-2 0 0 16,1 0-21-16,2 0-40 0,-3 0 9 15,-2 0-56-15,0 0-12 0,1 0-36 16,-1 0-23-16,0 0-124 0,-2 0-242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5:40.878"/>
    </inkml:context>
    <inkml:brush xml:id="br0">
      <inkml:brushProperty name="width" value="0.05292" units="cm"/>
      <inkml:brushProperty name="height" value="0.05292" units="cm"/>
      <inkml:brushProperty name="color" value="#FF0000"/>
    </inkml:brush>
  </inkml:definitions>
  <inkml:trace contextRef="#ctx0" brushRef="#br0">18858 9431 21 0,'2'-3'234'0,"2"-1"-123"0,1-2 3 16,1-1-45-16,1 0 91 0,-1 2-1 15,0-3-113-15,1 2 78 0,-3 1-62 16,2-2-61-16,0 2 41 0,1 2-39 15,-2-2 59-15,-3 3-19 0,0-2-17 0,2 3 3 16,-2-1-6-16,0 2 6 16,-2-2-9-16,0 2-1 0,0 0 1 0,0 0-7 15,0 0-12-15,0 0-1 0,0 0-1 16,0 0 0-16,0 0 1 0,0 0 0 16,0 0 3-16,0 0 10 0,0 0 0 15,0 0 0-15,0 0 3 0,-2 0-16 16,-6 0-27-16,-4 0-45 0,2 0 33 15,-3 0 13-15,-1 0 26 0,-4 2-1 16,4 3 0-16,-6-1-22 0,6 1 20 0,-4 0-11 16,4 1 12-16,3-2-9 15,3-2 8-15,-1-1-20 0,7 1 23 0,0 0-16 16,2-2-10-16,0 0 0 0,0 0 0 16,6 0 10-16,1 0 16 0,1 0 0 15,3 0 20-15,3 0-20 0,10 0 49 16,8-7 0-16,6-3-14 0,3-2-22 0,-7 1 10 15,-11 3-23-15,-6 1 16 16,-2 1 1-16,-1-1-4 0,6 2-12 0,-4 1-1 16,2-3-1-16,-8 3-1 0,-6 2-2 15,0 2-9-15,-1-2 12 0,-3 2 1 16,0 0 17-16,0 0-4 0,0 0 0 16,0 0 3-16,-3 0-13 0,-1 0 0 15,-2 0-3-15,-2 0 4 0,-6 2 48 16,2 2-23-16,-5 2-29 0,-2-1-23 15,0 2 23-15,-3-2 0 0,4 1 3 0,0 2-1 16,2-3-2-16,0-1-16 0,4 2 14 16,4-3-17-16,1 1 15 0,1-1-9 15,4-1-6-15,2-2-4 0,0 0-9 16,0 3-4-16,0-3 10 0,6 0 6 16,5 2 17-16,1-2 3 0,12 3 19 15,12 0 20-15,8-3-39 0,3 0 10 0,-3 0-10 16,-5-8-19-16,-9 3-40 0,-8-2 58 15,0 4 0-15,-7 1 1 0,-4 0 0 16,-1 0-3-16,-1 2-17 0,-5 0 17 16,-4 0-7-16,0 0 10 0,0 0 55 15,-6 0-9-15,-11 0 0 0,-13 0 129 16,-12 4-126-16,-14 3-46 0,1 3 14 16,-4 0 12-16,7-3 25 0,4-1-53 0,7 0 34 15,9-3 36-15,12 1 27 0,4-2-46 16,6-2-23-16,2 3-28 0,-1-1-2 15,5-2-21-15,4 0-17 0,0 0-22 16,2 0-11-16,9 0-3 0,1 0-3 16,10 0 0-16,7 0 78 0,14 0 59 15,-1 0-1-15,-3-7-25 0,-14 0-14 16,-8 1 4-16,-4 2-23 0,-3 0 2 16,3 1 16-16,-4 1-18 0,-5 0-20 15,-2 2-9-15,-2 0 29 0,0 0 19 0,0 0-2 16,-4 0-17-16,-5 0-25 0,-4 0-43 15,-6 4-66-15,-4 3 7 0,2 0-10 16,-5 3 43-16,5 0-33 0,2 0-78 16,0-3-79-16,6-3-185 0</inkml:trace>
  <inkml:trace contextRef="#ctx0" brushRef="#br0" timeOffset="1134.66">19036 6317 62 0,'0'0'88'0,"0"0"-29"0,0 0-17 15,0 0 23-15,0 0-13 0,0 0 4 16,0 0 25-16,0 0 30 0,0 0-98 16,-2-48 43-16,0 45 51 0,0 0-71 15,0-1-16-15,2 3-4 0,-2-1 0 16,0 2 4-16,2-3-17 0,0 3-2 0,-2 0-1 16,2 0-26-16,0 0-3 0,0 0-1 15,0 0 11-15,0 0 16 0,0 0-10 16,0 0 13-16,0 0-1 0,-2 0-2 15,2 0-10-15,0 0 12 0,0 0-1 16,0 0 0-16,0 0-11 0,-3 0-30 16,1 0-110-16,2 0-59 0,-2 3-32 15</inkml:trace>
  <inkml:trace contextRef="#ctx0" brushRef="#br0" timeOffset="1371.78">19036 6317 75 0</inkml:trace>
  <inkml:trace contextRef="#ctx0" brushRef="#br0" timeOffset="2492.39">19036 6317 75 0,'-40'-5'91'0,"38"4"-3"0,2 1-19 0,-2-2-7 0,2 2 0 0,0 0 19 16,0 0-9-16,0 0-17 0,0 0-22 16,0 0-23-16,0 0-10 0,0 0-30 15,0 0-9-15,0 0-13 0,0 0-13 16,0 0-4-16,0 0-2 0,0 0 25 15,0 3 46-15,-2 4 1 0,2-2 0 16,-3 1 34-16,3 2-35 0,-2-1-23 0,2 1 6 16,0-1 17-16,0 3 0 15,-2-2-12-15,2-1 12 0,0 1 0 0,0 2-34 16,0-2 32-16,0 3-27 0,2 0 25 16,0 2 4-16,1 0 0 0,-1 2 3 15,0-3-2-15,0 5 2 0,0 0 43 16,0-3-43-16,1 1 0 0,-3-3-3 15,0 0 1-15,0-3 9 0,0-1 10 16,0-1-17-16,0 0 16 0,0-4-16 16,0 2 32-16,0 0 18 0,0-3-21 0,0-1-2 15,0 5-12-15,0 0-17 0,0 1 0 16,0 3 32-16,0 1-17 0,0 7-14 16,2-3-2-16,2 1 2 0,-2 0 11 15,2 1-10-15,-2 0-3 0,-2-1-53 16,0 1 53-16,0-1 27 0,0 1-21 15,0-2 23-15,0 1-16 0,0-1-13 16,0 0 59-16,-2 1-36 0,-2-1 19 16,2-2 20-16,-2 2-16 0,-3-2-20 15,5 3-3-15,0-1-23 0,2-1-10 0,0 3 7 16,0 0 3-16,0 0 1 0,6 3-1 16,1-4-16-16,1 6 16 0,-1-3 0 15,-1-1 0-15,2 2 0 0,-1-3-12 16,0 1 9-16,-3 2 6 0,0-1-6 15,0 1 1-15,-2-1 1 0,0-1 2 16,0 2-14-16,-2-1 33 0,0-1-21 16,0 2 2-16,0 1 24 0,0-2-22 0,0 2-1 15,0-1 16-15,-4 3-18 0,2-2 0 16,-2-3 47-16,0 1-43 0,0 0-4 16,-1 1 0-16,0-3 9 0,1 2-9 15,2 0 33-15,-2 0 3 0,2 0-30 16,0 2-6-16,2 0 0 0,0 1 25 15,0 0-24-15,0 2-1 0,0-3 0 16,0 4-1-16,0-2-23 0,2 1 24 16,2 1 5-16,2-2-5 0,1-2-3 15,-2 1-18-15,-1-1 21 0,-2-1 54 0,0-1-54 16,0 2 0-16,-2-2 23 0,0 2-22 16,0 0 1-16,0 0 16 0,-2 0 14 15,-2 0-30-15,2 0-2 0,-3-1 4 16,3 2 15-16,0-3-19 0,2 3 18 15,0-4-18-15,0 1 0 0,0-1-17 16,0-1 24-16,0 1-7 0,0-1 29 16,0-3-27-16,0 3-2 0,0-1 2 0,2-1 10 15,-2 0-11-15,2-1 21 16,-2 3 20-16,0-2-12 0,0 3-14 16,0-3 4-16,0 2 5 0,0 1-24 0,0 0 0 15,0 2-1-15,-2-3 19 0,2 2-18 16,-2 0-1-16,2 0-18 0,0-2 18 15,0 1 1-15,0-1-1 0,0 0-3 16,0-2 2-16,0 2 1 0,2-2 3 0,-2-1-3 16,0 0-13-16,0-2 13 0,0 0 1 15,0 0 19-15,0 1-20 0,0 0 0 16,0 0 13-16,0 2 3 0,0-2 3 16,0 0-19-16,-2 0 20 0,-3 1-18 15,3-3 11-15,0 0-12 0,-2 1 11 16,4-5-11-16,-2 0 0 0,0 0 19 15,2-1-1-15,0-2-6 0,0-2 10 16,-2-1-7-16,2-1 17 0,0 0 16 0,0 0-1 16,0 0-9-16,0 0-13 0,0 0-6 15,0 2-1-15,0-2 1 0,0 0-17 16,0 0 0-16,0 0 10 0,0 0-13 16,0 0 0-16,0 0-3 0,0 0-20 15,0 0-3-15,0 0 4 16,0 0-1-16,0 0 20 0,0 2-92 0,2 0-51 15,0 0 9-15,2 0 69 0,0 0-43 0,5 0-55 16,0-2 6-16,1 0-87 0,0 0-187 16,-60-12 234-16</inkml:trace>
  <inkml:trace contextRef="#ctx0" brushRef="#br0" timeOffset="3090.65">19992 9334 482 0,'0'0'254'0,"0"0"-254"16,0 0-52-16,0 0 13 0,0 0 39 15,0 0 22-15,0 0 11 0,0 0-17 16,0 0 1-16,0 0 22 0,78-22-33 16,-70 20-6-16,2 2-2 0,-2 0 1 15,0 0-23-15,1 0 24 0,2 0 20 0,-1 0-20 16,3 0-43-16,-1 0-156 0,6 0-6 15,-6 0-53-15</inkml:trace>
  <inkml:trace contextRef="#ctx0" brushRef="#br0" timeOffset="3472.89">21654 9118 1137 0,'0'0'263'0,"0"0"53"16,0 0-225-16,0 0-72 0,0 0-19 0,0 0-35 15,0 0-4-15,0 0-23 16,0 0-26-16,0 0-55 0,9-18-65 0,-3 18-46 15,0 2-102-15,1 2-234 0</inkml:trace>
  <inkml:trace contextRef="#ctx0" brushRef="#br0" timeOffset="3652.01">22529 9047 32 0,'0'0'0'0,"0"0"-4"16</inkml:trace>
  <inkml:trace contextRef="#ctx0" brushRef="#br0" timeOffset="3861.76">22872 9043 999 0,'0'0'137'0,"0"0"-23"0,0 0-114 0,0 0-20 15,0 0-42-15,0 0-97 0,0 0-79 16,0 0-17-16,0 0-35 0</inkml:trace>
  <inkml:trace contextRef="#ctx0" brushRef="#br0" timeOffset="33391.01">27580 9373 204 0,'0'0'170'16,"0"-1"-49"-16,0 1-43 0,-3-2 55 0,3 2-12 15,0 0 13-15,0 0-27 0,-2-2-32 16,2 2-19-16,0 0-8 0,0 0-2 16,0 0 0-16,0-3-1 0,0 3-19 15,0-2 29-15,0-1-15 0,-2 1-27 16,2 2 48-16,-2-2-2 0,2 0-7 15,0 2-16-15,0-1-33 0,-2-3 10 0,2 2-13 16,-2 0 1-16,2 0 6 0,-2 2-5 16,0-2-2-16,2 2-17 0,-3 0 15 15,3 0 0-15,0 0-11 0,0 0-6 16,0 0-7-16,0 0-4 0,0 0-2 16,0 0-10-16,0 0-7 0,0 0-13 15,7 0-10-15,3 0 71 0,7 2 1 16,3 2 0-16,0 2-1 0,2-3-1 0,-3 4 2 15,2-5-2-15,-4 3 1 16,3-2-1-16,-4 0 2 0,4 1 1 0,-2-2 12 16,2-1-1-16,-3 1-11 0,2-2 21 15,2 0-19-15,1 0 7 0,0 0 7 16,6 0 6-16,4 0 25 0,7-3-2 16,-1-3-17-16,-3 0 17 0,-1 1-1 0,-8 3-9 15,-2-1-33-15,-8 1 13 16,-1 0-16-16,0 0 0 0,4 2 7 0,3-1-8 15,-4 1 1-15,0 0-23 0,0 0 20 16,-3 0-10-16,3 0-23 0,-4 0 23 16,1 1 11-16,0 1 4 0,-3 0 9 15,0 0-8-15,0-2 23 0,3 3-26 16,0-3 0-16,2 2 0 0,2-2 1 16,0 0 0-16,3 0-1 0,0 0 0 15,0 0 22-15,3 0-22 0,-1 0-1 16,-4 0-23-16,4 0 24 0,0 3 0 15,-3-3-12-15,2 0 12 0,-2 0 23 16,3 0-23-16,-3 0 3 0,2 0 0 0,-4 0-3 16,5 0 0-16,0 0 0 0,-4 0 23 15,2 0-23-15,-1 0 2 0,0 0 2 16,0 0-1-16,1-3 16 0,-2 1-18 16,0-1-1-16,-3 1 0 0,0 0 17 15,0-1-16-15,-5 1 2 0,4 0-3 0,-6 0-11 16,0 2 10-16,2-2-11 15,-2 2-1-15,0-2 12 0,-1 2-38 0,-3 0 39 16,3 0-1-16,-1 0-22 0,1 0 20 16,-1 0 0-16,3 0 0 0,0 0-20 15,-1 0 21-15,2 0-17 0,4 4 19 16,-2-2 23-16,2 2-17 0,-2-3 7 16,1 1-13-16,-2 0 0 0,-2 0-1 15,-3-2 1-15,-2 3 0 0,-2-3 0 16,0 0 0-16,-4 0 4 0,0 0 12 0,0 0 16 15,0 0 20-15,0 0 7 0,0 0 3 16,0 0-1-16,0 0-2 0,0 0-11 16,0 0 4-16,0 0-3 0,0 0-4 15,0 0-6-15,0 0-3 0,0 0-1 16,0 0-35-16,-2 0-16 0,-2-5-16 16,0 1 32-16,-2 1-46 0,0 1 24 0,-3-2-63 15,-2 0 30-15,3 1 54 16,-3-1-18-16,3 2 16 0,-3 0-1 0,-2-1-9 15,1 2-29-15,-1 1 40 16,0 0 2-16,-1-2-1 0,0 2-20 0,2 0 18 16,-3 0 0-16,-2 0-17 0,0 0 14 15,-5 0 6-15,2 0 0 0,-2 0-23 16,-1 0 21-16,0 2-16 0,2-2 16 16,-3 1 2-16,-2 2-14 0,3-1 14 0,-2 0 1 15,0 0 12-15,-1-2-11 0,0 2 0 16,3-2 14-16,2 0 0 0,2 0-16 15,1 1 0-15,2-1-1 0,-2 2 1 16,4 0-26-16,-3 0 7 0,2 0 15 16,0 2-12-16,-2-1-3 0,4 1 17 0,1 1-34 15,-6-3 34-15,6 5-2 16,-3-1-12-16,0-1 14 0,-2 1-21 0,0 2 21 16,2-3-27-16,-1 4 3 15,-2-4 26-15,2 1-20 0,-2 0 19 0,4-3-25 16,-5 1-29-16,1 0 45 0,0 0 8 15,-4-1 4-15,3-1 9 0,-2 0-11 16,4-2 2-16,-2 0-1 0,2 2 12 16,-1-2-11-16,0 0 0 0,0 0 32 15,2 0-21-15,-3 0 3 0,2 0-6 0,0-2 19 16,-3 0-9-16,4-2 9 16,-2 3-18-16,2-3-11 0,-1 2-3 0,4-2-20 15,2 2 23-15,5 2 0 16,0 0-3-16,2 0 0 0,-1 0-30 0,3 0-3 15,-1 0 10-15,-1 0 23 0,0 0 3 16,0 0 0-16,-4 0-38 0,0 0 23 16,-4 2 15-16,2 0 2 0,-1 0 0 0,-4 0 11 15,0-1-13-15,1 2 1 16,-6-2 16-16,2 3-17 0,-2-2-20 0,-1-2 18 16,0 2-12-16,0 0 11 15,-1-2-50-15,2 3 53 0,-2-3 22 0,0 0-22 16,2 0-16-16,-4 0 13 15,1 0-20-15,-1 0 23 0,1-3 0 0,0 1-88 16,-3 0-3-16,7 0 26 0,-5 0-17 16,8 2-38-16,-2 0-30 0,6-2-52 15,2 2-522-15</inkml:trace>
  <inkml:trace contextRef="#ctx0" brushRef="#br0" timeOffset="38689.01">26459 9192 164 0,'0'0'238'0,"0"0"-163"16,0 0-36-16,0 0-39 0,0 0 0 16,-113-9 0-16,94 7 43 0,2 2-43 0,2 0-17 15,0 0 17-15,4 0 0 0,1 0-14 16,2 0 12-16,2 0-24 0,-4 4 3 16,6 0-26-16,2-3 0 0,2 3-120 15,0-2-41-15</inkml:trace>
  <inkml:trace contextRef="#ctx0" brushRef="#br0" timeOffset="40032.96">30755 9365 153 0,'0'0'13'0,"0"0"-13"0,0 0-29 15,0 0 9-15,0 0 4 0,0 0 0 16,0 0-14-16,0 0 11 0,0 0 8 0,0 0 9 16,0 8 2-16,0-8 0 15,0 0 3-15,0 0 79 0,0 0 90 0,0 0 57 16,-2 0-8-16,2 0-48 0,0 0-49 15,0 0-49-15,0 0-20 0,-2 0 4 16,2 0-4-16,0 0-6 0,0 0-7 16,0 0-6-16,0 0-6 0,0 0 2 15,0 0 7-15,0 0 0 0,0 0 7 16,0 0-1-16,0 0 1 0,0 0-4 16,0 0 4-16,0 0 2 0,0 0 8 0,0 0 2 15,0 0 0-15,0 0-6 16,0 0 0-16,0 0-10 0,0 0-3 0,0-1-6 15,0 1-1-15,0 0-6 0,0-2 0 16,0 2 3-16,0 0-3 0,0 0-13 16,0 0-13-16,0 0-1 0,0 0-15 15,0 0 3-15,0 0 0 0,0 0 9 16,0 0-9-16,0 0 13 0,0 0 0 0,0 0 4 16,0 0 22-16,0 0 0 15,0 0 6-15,0 0 10 0,0 0 3 16,0 0 0-16,0 0 1 0,0 0 5 15,0 0 1-15,0 0-7 0,0 0-13 0,0 0-9 16,0 0-4-16,0-2-17 0,0 2 1 16,0 0-2-16,0 0-1 0,0 0-3 15,0 0-16-15,0 0 6 0,0 0-6 16,0 0-1-16,0 0 4 0,0 0 0 16,0 0-3-16,0 0 3 0,0 0-7 15,0 0 1-15,0 0-1 0,0 0 7 0,0 0 3 16,0 0 0-16,0 0 10 0,0 0 0 15,0 0 0-15,0 0 3 0,0 0 0 16,0 0 13-16,0 0-9 0,0 0 8 16,0 0 1-16,0 0 0 0,0 0 0 15,0 0-10-15,0 0 14 0,0 0-14 16,0 0 0-16,0 0-1 0,0 0-1 16,0 0-1-16,0 0-2 0,0 0-14 15,0 0 0-15,0 0 0 0,0 0-4 16,0 0 4-16,0 0 3 0,0 0-6 0,0 0-1 15,0 0 4-15,0 0-13 0,0 0-3 16,0 0-17-16,0 0-57 0,0 0-11 16,-4 0-10-16,-4 0-45 0,-5 0-65 15,-9 0-40-15,-1 5 82 0,0 2-62 16,-3 0-82-16,10-1-121 0,151-31 387 0</inkml:trace>
  <inkml:trace contextRef="#ctx0" brushRef="#br0" timeOffset="48010.44">22439 12925 41 0,'0'0'206'16,"0"0"-40"-16,0 0-165 0,0 0 51 15,0 0 85-15,0-13-39 0,0 11-26 0,0 2-53 16,0-2-19-16,0 1-62 0,0 1 62 16,0-2 0-16,0 0 4 0,0 2 9 15,-2 0-11-15,2-2-2 0,0 2-2 16,0-2 2-16,0 0 42 0,0 2 20 16,0-1 3-16,-2 1-3 0,2-3-55 15,0 1-5-15,-2 1-4 0,2 1-29 16,0-2 8-16,0 2 10 0,0 0-9 15,0-2 2-15,0 2-13 0,0 0 7 16,0 0 4-16,0 0 2 0,0 0 7 0,0 0 0 16,0 0 10-16,0 0-1 0,0 0 4 15,0 0 4-15,0 0 15 0,0 0-3 16,0-2-2-16,0 2-1 0,0 0 0 16,0-3 0-16,0 1-13 0,0 2 0 15,0 0 0-15,0-3 94 0,0 3-16 0,0-2-12 16,0 0-21-16,0 1-19 0,0-2-25 15,0 1-1-15,0 0 0 0,0 2 17 16,0-3 12-16,0 3-29 0,0-2-10 16,0 2-3-16,0 0 11 0,0-2 1 15,0 2 0-15,0 0-12 0,2 0-4 16,-2 0 1-16,0 0 0 0,2 0 15 16,-2-2-3-16,2 2 1 0,1-2-10 15,-1 0 11-15,0 2-8 0,3-1 10 16,-3-2 20-16,0 2-20 0,0-1 16 0,2 0 10 15,0-2 3-15,0 0-29 0,0 0 13 16,0 0-7-16,-1 1-5 0,4 1 17 16,-5-1-18-16,2-2-16 0,0 3 15 15,-2-2 0-15,0 1 2 0,0 0-3 16,2 3 5-16,-4-1 7 0,3 1-7 16,-1-2 13-16,0-2-16 0,2 0-29 15,3 1 29-15,-1-1-1 0,-2-2 1 0,3 1-3 16,-1 3-13-16,-2-5 16 15,4 3-36-15,-1 0 36 0,2-1-2 0,-1 1-2 16,0-1-2-16,4 1 4 0,-4 0 3 16,-2 0-2-16,2-1 2 0,-1 0 6 15,-1 0-7-15,3-1-1 0,-3 2-5 16,0-2 6-16,1 3 1 0,-5-1 17 16,2 0-17-16,0 0 16 0,1 1-15 15,-1 1-2-15,0-3 3 0,1 3-3 16,-1-1 0-16,0-1-1 0,0 0 3 0,-2 0-28 15,4 1 23-15,2-1 0 0,-2 0 3 16,2 0 0-16,0 0-11 0,-2 1-6 16,6-1 17-16,-4-1 21 0,2 0-19 15,-1 2-2-15,-1-2 3 0,3 3-3 16,0-1 20-16,-3-1-18 0,0 2 18 16,4-2-18-16,-4 0-2 0,-2 2-1 15,2 1 1-15,-3-1-13 0,-1 0 13 0,3 0 13 16,-3-1 6-16,0 2-6 15,0-3 0-15,0 2-3 0,1-1-10 0,-1 0 0 16,2-1 1-16,3 1 19 0,0-1-17 16,-3 0-3-16,2 1 0 0,2-1-14 15,4-2 14-15,-4 2 0 0,0 1 0 16,2-2-10-16,-4 2 9 0,0 1 2 16,-1 0 0-16,-1-1 1 0,0 0 11 15,-1 1-13-15,1 0 0 0,-1 0 0 0,1 0 0 16,-2 0 17-16,2 1-2 0,0 1-15 15,1-3-13-15,2 3-7 0,-3-1 20 16,2-1-3-16,1 0 2 0,0 0 1 16,1 0-2-16,-2 2-8 0,1-2 10 15,2 1 23-15,-1-1-17 0,1 0-3 16,-1 0-3-16,1-1 42 0,2 2-19 16,-3-1-7-16,1-3 2 0,2 5-16 0,-1-2 26 15,-3-1-2-15,4 1-23 0,-5 0-3 16,1 2-3-16,-1-2 3 0,3 2 0 15,-2 0 0-15,-1 0-17 0,-2 0 14 16,0 0 3-16,0 0-13 0,4 0 26 16,-4 0-3-16,2 0 3 0,1 0-12 15,-3 0-1-15,5 0 2 0,-1 0 15 16,1 0-16-16,-3 0-1 0,6 0 0 0,-6 0-3 16,2 0-24-16,0 2 27 15,2 0 4-15,0 0-3 0,-3 1-1 0,4-1 0 16,-3 1 0-16,1-3-4 0,-5 2 3 15,2 0 1-15,4-1 30 0,-6 2-8 16,4 1-19-16,-4-2 23 0,8-1 9 16,-4 1-31-16,2 0 46 0,4 0-48 15,-2-2 28-15,1 2-14 0,2 0 17 16,0-2-33-16,1 0 29 0,-2 0-3 16,1 0-25-16,2 0 15 0,-2 0 7 0,3 0 0 15,-4 0 26-15,2 0-17 16,-2 0-6-16,-3 0-3 0,0 0 9 0,-3 0-31 15,-1 0 22-15,-3 0-21 0,1 0-1 16,-3 0-1-16,0 0 0 0,-4 0-13 16,2 0 12-16,-2 0 1 0,0 0 3 15,0 0 10-15,0 0-12 0,0 0 1 16,0 0-1-16,0 0 1 0,0 0 0 0,0 0 0 16,0 0-2-16,0 0-1 15,0 0-1-15,0 0-11 0,0 0-3 0,0 0 0 16,0 0-7-16,0 0-6 0,0 0-4 15,3 0-22-15,-3 0-26 0,2 1 3 16,0 3 52-16,2 0-72 0,-2 0-48 16,0 1 2-16,-2 5-2 0,0-2-102 15,0 0-199-15,-15-52 80 0</inkml:trace>
  <inkml:trace contextRef="#ctx0" brushRef="#br0" timeOffset="49872.56">22713 13423 190 0,'0'0'219'0,"0"0"-135"16,0 0 31-16,0 0 106 0,0 0-58 0,0 0-16 15,0 0-115-15,0 0 34 0,0 0-18 16,0-29-15-16,0 27-33 0,0 2 0 16,0 0-20-16,0 0 4 0,0 0 14 15,0 0 0-15,0 0 2 0,0 0 2 16,0 0-1-16,0 0-1 0,0 0-3 15,0 0-20-15,0 0-3 0,2 0 3 16,-2 0 7-16,2 2 0 0,4 0 3 16,-2 2 13-16,2 0 20 0,0 1-19 15,0 4 12-15,3-4-13 0,2 2-9 0,-3 1 5 16,3 1 8-16,-1 1 12 0,1 1 0 16,2 0-16-16,-1 1-3 0,-2 0 3 15,2-1-3-15,-2 2 3 0,-2-1 0 16,3 0 26-16,0 1-26 0,-3-1 2 15,1 1 4-15,-3-2-6 0,3 3 0 16,-1-2 1-16,1-1 0 0,-1 0 18 16,2 0-19-16,2 2 0 0,-4-5 16 0,2 2-16 15,-1 1 0-15,2-1 0 0,-3 0 2 16,3-1 2-16,-3 1-3 0,3 0 0 16,0-1 10-16,-1 0-11 0,-2 2 0 15,6 0 8-15,-4-2-8 0,0 2 0 16,-1-1 0-16,4 0 0 0,-5 1-1 15,3-1 1-15,-1-1 0 0,1 2 10 16,0-2-12-16,-3-2 2 0,5 1 0 0,-4-3 13 16,1 1 0-16,-2 0-26 15,4-1 19-15,-2-1-8 0,0 1 2 16,-1 2 0-16,2-3-1 0,-3 0-4 0,3-1 4 16,-5 1 2-16,2 0 0 0,1-1 1 15,0 1-2-15,1 0 2 0,-2 0-2 16,6-1 1-16,-2-1-1 0,1 3 1 15,-5-2-1-15,5 1 1 0,-2-1-2 16,-3 0 2-16,0 1 14 0,4-2-15 16,-2 0-7-16,0 1 4 0,-2 0 6 0,8 0 4 15,-4 1-7-15,-1-2 0 0,6 1 18 16,-4 2 12-16,-1-3-30 0,2 1-1 16,-2 1-1-16,-4-1-30 0,2 0 29 15,-2-1 4-15,-2 0-2 0,0 2-20 16,0-2 21-16,-1 2-1 0,4-1-16 15,-3 1 17-15,2 0 2 0,-1-1-2 16,-1 1-10-16,0 2 10 0,3-1-3 0,0 2 1 16,-1-2 0-16,0 3 2 15,0 0 0-15,4-1 0 0,-4 1 0 0,0 2 7 16,1-1-4-16,2 1-3 0,-3-1 1 16,0 1-1-16,-1-2-2 0,-1-1-20 15,3 1 22-15,-3-3 0 0,1 1-17 16,-3-1 17-16,2 0 19 0,-2 0-19 15,0 1 0-15,3 2 0 0,0-2 11 16,-3 1-11-16,0 1-3 0,-2 1 3 0,2-2 13 16,-2 2-13-16,2-1-1 0,-4 1 1 15,4 0-2-15,-4 1 15 0,3-2-14 16,-1 2 1-16,0-1-36 0,1-1 36 16,-1-1 19-16,-2 2 14 0,2 1-33 15,0 0 0-15,0-3-1 0,0 3 2 16,-2-3 0-16,2 3 1 0,0 0 24 15,0-1-25-15,-2-1-1 0,2 2-1 0,-2-1 1 16,0-2 9-16,0 3-9 16,0-2 0-16,2-1 17 0,-2 3-17 0,3-1-13 15,-1-1 13-15,0 1 8 0,-2 0-8 16,4-2-1-16,-2 2 1 0,0-3-1 16,0 4-11-16,1-5 12 0,-1 2 0 15,-2-2 2-15,2 1 9 0,0 1-10 16,0-1-1-16,0 1 1 0,1 1 16 15,-1-1-15-15,0 4-2 0,0 0 0 16,0-2-130-16,-2 3-49 0,0-2-189 16,0-3-245-16</inkml:trace>
  <inkml:trace contextRef="#ctx0" brushRef="#br0" timeOffset="50067.93">24051 14751 887 0,'0'0'1169'0,"0"0"-878"16,0 0-278-16,0 0-13 0,0 0-178 16,0 0-88-16,0 0-94 0,0 0 76 15,0 0 73-15,0 0-259 0,-11-12-121 0</inkml:trace>
  <inkml:trace contextRef="#ctx0" brushRef="#br0" timeOffset="83271.31">29584 12890 102 0,'0'-2'137'0,"0"2"-33"16,0-2-15-16,0 0-70 0,0-1 33 15,0 3 79-15,0-2-27 0,0 2-23 16,0 0-15-16,0 0-30 0,0-3-36 16,0 1 2-16,0 2 56 0,0 0-5 15,0 0-14-15,0 0-23 0,0 0-15 0,0 0-1 16,0 0-1-16,0 0 0 15,-3 0 1-15,3 0-1 0,0 0-1 0,0 0-18 16,0 0-3-16,0 0-3 0,0 0 3 16,0 0-6-16,0 0-4 0,0 0-6 15,0 0-10-15,0 0 7 0,0 0 6 16,0 2 13-16,0 1 21 0,3 2 4 16,1 1 6-16,0 0-8 0,0-1 0 15,0 2 0-15,1 3 0 0,-1-1 0 16,3 3 1-16,-3 0-1 0,0 1 3 15,-2 1-2-15,2-1-2 0,-2 0 2 0,2-1 7 16,-2-2-8-16,0 3-13 0,6-4-3 16,-6 2 13-16,2 0 2 0,0-2-5 15,2 1-17-15,0-3 10 0,-1 1 13 16,1-3 29-16,1 1-29 0,-3 0-32 16,0-1 32-16,0-1 17 0,1 2-17 15,-1-2 0-15,-2 0 15 0,0-1-15 16,2 1-16-16,-2 0 13 0,3 0 3 0,-3 1 0 15,2 2-16-15,1 1 16 0,1-1 3 16,0 0 0-16,0 3-3 0,2-1 1 16,2 1 25-16,-2 0-24 0,0 1-2 15,1-1-13-15,0 0 11 0,-3-2 2 16,2 1 1-16,-1-2-1 0,-1-1 0 16,0-1 0-16,1 1 21 0,-1-2-21 15,-1 2 85-15,1-3-66 0,0 1 19 0,0 1-37 16,0-2 11-16,4-1 8 0,-2 1-17 15,2 2 33-15,1-3 6 0,2 1-22 16,-1-1-4-16,3 0-13 0,0 0 10 16,2 0 4-16,3 0-17 0,-2-2 23 15,4 0-7-15,-1 1-16 0,2-1 1 16,-2 0-2-16,-1 0 1 0,-2 0-2 16,0 0 1-16,-6 0 1 0,1 3-13 0,-2-3 11 15,-5 0 0-15,1 0 2 16,-3 1-16-16,0-1 16 0,-2 0 10 0,0 0-10 15,0 2-30-15,0-2 1 0,-2 0 28 16,2 0-25-16,-2 2-20 0,0-2-12 16,0 0 15-16,0 0 4 0,0 0-49 15,0 0-117-15,2 2-76 0,-2 0 65 16</inkml:trace>
  <inkml:trace contextRef="#ctx0" brushRef="#br0" timeOffset="85783">26360 13583 79 0,'0'0'75'0,"0"0"-42"0,0 0-10 16,0 0-10-16,0 0 42 0,0 0 30 15,0 0 10-15,0 0-24 0,0 0-12 16,-6-3 6-16,6 3 4 0,0 0-20 15,0 0-23-15,0 0-26 0,0 0-1 16,0 0-19-16,0 0-6 0,0 0 0 16,0 0 6-16,0 0 1 0,2 0 2 0,-2 0 14 15,2 0 3-15,3 0 30 0,2 0-17 16,-1 0 3-16,2 0 7 0,3 0 42 16,4-4-3-16,2-1 45 0,2-2-32 15,8-3-26-15,7-1-10 0,9-5 13 16,1 1 0-16,-4 0-6 0,-10 4-17 15,-8 4-6-15,-5-1-10 0,-5 1-13 16,6 2 20-16,-2-3-18 0,4 1-2 16,-2-1-1-16,0 2 0 0,-3 1 2 15,-1-2-2-15,4 2 1 0,-6-1-4 0,2 0-7 16,4 1 11-16,-3-1 0 0,0 3 0 16,2-4-2-16,-3 2 1 0,6 2 0 15,-4-4-12-15,4 1 13 0,1 1 4 16,0-1-4-16,0 1-10 0,3-1-10 15,-4 0 20-15,6 1 2 0,-4 0 1 16,-1 0-1-16,0 1 0 0,-2 0-2 16,1-2-36-16,-4 4 36 0,-1-1 0 0,0-1-3 15,0 2 0-15,-2 0-14 0,0-2 16 16,-3-1 1-16,0 3 0 0,4-5 0 16,-2 2-3-16,0-1 3 0,2 0-2 15,-2-1 1-15,3-1-17 0,-2 1 16 16,0 0 1-16,1-4-1 0,0 4-34 15,-2-1 23-15,0 0 10 0,2 1 3 16,0 2-13-16,-1-2-26 0,2 3 9 0,0 0 15 16,-3 1 14-16,6-1-1 0,-4 0-18 15,2 1 4-15,-2-1 15 0,1 2-25 16,-2-2-9-16,-3 0 35 0,1 1 0 16,-1 0-17-16,-1-1 17 0,0 3 1 15,-1-3-1-15,0 1-1 0,-2 0-3 16,6-1-9-16,-2 2 13 0,0-2 17 15,1 0-17-15,2 3 0 0,-2-3-36 16,-1 0 33-16,1 2-17 0,-2-1-13 16,1-1-12-16,0 0 3 0,0 0 42 0,0 1-23 15,-2-2 0-15,0-1 13 0,1 0 10 16,2 1 13-16,-1-2-13 0,3-2-28 16,-2 1 5-16,2-1 23 0,1 1 40 15,2-1-36-15,-2 2 22 0,1-1-26 16,2 1-26-16,0 0 6 0,0 0 20 15,0-1 42-15,-5 3-29 0,4 1-13 16,-6 0-1-16,0 2-15 0,-3 0-23 0,0 2 23 16,-3 0-17-16,0 0-42 15,-2 0-39-15,0 0-17 0,0 0 40 0,-2 0-10 16,0 0-62-16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42:24.957"/>
    </inkml:context>
    <inkml:brush xml:id="br0">
      <inkml:brushProperty name="width" value="0.05292" units="cm"/>
      <inkml:brushProperty name="height" value="0.05292" units="cm"/>
      <inkml:brushProperty name="color" value="#002060"/>
    </inkml:brush>
  </inkml:definitions>
  <inkml:trace contextRef="#ctx0" brushRef="#br0">5744 3617 2 0,'0'0'53'0,"0"0"-13"0,0 0 111 15,0 0 186-15,0 0-61 0,0 0 45 16,0 0-15-16,-16-37-67 0,14 34-136 16,-6-1-27-16,6-2 20 0,-4 1-26 15,2 1 0-15,0 0 11 0,-2 0-18 16,1 0 12-16,-1 1-63 0,-1 0-12 16,1 3 0-16,-2-2 21 0,-1-2 10 15,1 4-27-15,-3-2-4 0,-2 2-2 0,1 0 2 16,-2 0 0-16,0 0 44 0,-3 0-38 15,0 0 0-15,0 6-6 0,-2-2 2 16,0 2 17-16,-3 2 12 0,2 2-29 16,-2-3 28-16,3 2-30 0,0 1 4 15,0 0-4-15,1 1 37 0,2-1-37 16,3 1 36-16,-4 0-24 0,4 1 1 16,-1 1-11-16,-2 2-4 0,0 1 4 15,0-3 30-15,2 4-28 0,-1 1 28 16,0 1-30-16,3 1 35 0,-1 0-31 15,-2 3 55-15,4-1-14 0,-1 2-23 16,1-4-24-16,0 6 3 0,1-6 17 0,2 5-14 16,0-2 23-16,2 2-23 0,0-2 0 15,4 2 47-15,0-4-30 0,2 4 19 16,0-4-42-16,0-1 29 0,0 0 6 0,0-2-1 16,6 2-6-16,2-3 91 15,4 0 80-15,0-2-22 0,5 1 18 0,2-2-66 16,11-1 29-16,6 0-26 0,-5-2-132 15,-1-5-18-15,-8 0-230 0,-9-1 74 16,-1-2 93-16,6 4 30 0,-2-2 51 16,4 0 39-16,-4-1 22 0,8 0-15 15,-5 0-41-15,2-4 0 0,0 3 21 16,-1-3 4-16,-2 0-25 0,2 0 39 16,-1 0-39-16,2 0 52 0,2-3-9 0,1-5 15 15,1 1-30-15,5-6 17 0,-5 2-14 16,0 0-32-16,3-2 41 0,-6-2-9 15,3-1-31-15,-1 0 22 0,-2-3 12 16,0 0 3-16,0 0-16 0,-6 0-23 16,-1 0 32-16,-2 0 3 0,-2 0-9 15,-3 0-26-15,-2-2-3 0,0 1 0 16,1 1 0-16,-2 0-42 0,-3-1 21 16,2-2-21-16,0 1-4 0,-2 1 46 0,0 0 0 15,0 2-42-15,-2 1 42 0,0-3 55 16,0 1-55-16,0 3-2 0,-2-3 2 15,-4 3-4-15,-2-1 0 0,-2 0-34 16,2 1 12-16,-2-2 3 0,-3 3 23 16,0-1-18-16,-2-2 15 0,1 2-28 15,-6 1 29-15,2 0-56 0,-6 1 53 16,3 3-86-16,-3 1 86 0,1 2-67 0,-2 1-34 16,-1 1 103-16,0 2-117 0,1 2 118 15,-1 2-95-15,4 0 31 0,-2 0-15 16,5 0 60-16,0 2-1 0,4 2-10 15,2-1 0-15,6 3-77 0,3-2-262 16,4 1-274-16,0 4-109 0,11-1 12 16,0-3-95-16</inkml:trace>
  <inkml:trace contextRef="#ctx0" brushRef="#br0" timeOffset="1748.57">5966 3950 29 0,'0'0'39'0,"0"0"-12"15,0 0 6-15,0 0 105 0,0 0 27 0,0 0 39 16,0 0 26-16,0 0 6 16,0 0-1-16,0-5-66 0,0 5-46 0,0 0 0 15,0 0 43-15,0 0-13 0,0 0-39 16,0 0-33-16,0 0-25 0,0 0-18 15,0-2-13-15,0 2-25 0,0 0-7 16,2 0-18-16,0-1 19 0,2 1-19 16,2-4 19-16,-2 4 2 0,2-3-71 0,3 3-13 15,0-1 31-15,1-1 6 16,5 2 51-16,0-2 51 0,4 2-51 0,1-2 0 16,-4 2-4-16,4-2-54 0,-2 0 52 15,6 2 6-15,-3 0-38 0,5 0 25 16,-2 0 13-16,2 0 6 0,4 0-6 15,0-1 0-15,-3 1-38 0,3 0 40 16,4 0-4-16,7 0-21 0,1 0 23 16,-2 0 55-16,-6 0-42 0,-1 1-13 0,-5 1-32 15,2 2 7-15,0-4 25 0,2 2-39 16,0 0 39-16,2-1 104 0,0-1-104 16,0 0-102-16,4 3 77 0,-2-3 25 15,1 1 76-15,-6 2-73 0,1-3 54 16,-4 1-57-16,-8-1-45 0,-4 0 39 15,-2 2 6-15,6-2-64 0,-2 0 64 0,6 0 58 16,1 3-58-16,-1-3-26 16,4 0 26-16,1 0 26 0,7 0-26 0,8 0 0 15,4 0 19-15,-4-3 70 0,-3 1-13 16,-1 2-29-16,0-4-43 0,3 3 27 16,-1 1-31-16,1 0 0 0,1 0-4 15,3 0-15-15,-3 0-6 0,6 0-7 16,-4 4 64-16,1-3-21 0,-1 1-9 15,3 3 21-15,-7-5 2 0,-1 3-25 16,-5-1-7-16,-6 0-36 0,-6-2 47 16,-10 0-4-16,1 0 31 0,2 0-25 0,0 0 19 15,2 0 6-15,-2 0-27 16,-3 0 1-16,2-2 45 0,-4-3 18 0,3-2-37 16,-2 2-24-16,-3-1 80 0,1-2-45 15,0 2 25-15,-3 0 55 0,-1-2-2 16,-3 1 10-16,2 5-42 0,-4-4-1 15,0 1-83-15,0 3 64 0,-2-2-17 16,0 3 28-16,0-1-17 0,0-2-24 0,0 2 32 16,0 2-70-16,-2-2 4 15,-2 1 28-15,0-2 16 0,0 3 19 0,0-1-67 16,-1-3-6-16,-1 2-112 0,-5-4-29 16,1 5 1-16,-3-2-32 0,-4 0 102 15,-2 2 35-15,-1 1-6 0,2 0-24 16,-4 0 66-16,3 0-56 0,3 0 37 15,-2 1 24-15,4 6-4 0,2-4-99 16,4 2-19-16,2 0-20 0,2 1 11 16,2 3-58-16,2 2-2 0,0 4 37 0,0-2 116 15,0 2 38-15,8 3 26 0,4-4 32 16,4 2-33-16,3 0 1 0,2-3 56 16,2 0 167-16,3-5-143 0,6 1-7 15,-4-3 26-15,-5-2 15 0,4-4-24 16,-6 0-13-16,3 0-33 0,0-3-11 15,-4-4 17-15,0-1 35 0,-3 1-49 16,-5-3 68-16,1-1 14 0,-4 1 2 0,-3-2-76 16,-4-1-14-16,-2 2 92 15,0-1-83-15,-2 1 55 0,-6 0 18 0,-4 1-120 16,0 1-18-16,-1 1 0 0,-2 0-45 16,-4 2-109-16,-2 1-34 0,0 3 3 15,-5 2 34-15,3 0 31 0,-5 0 53 16,3 5 10-16,2 3 29 0,-1 0-40 0,5 0-200 15,-2 1-99-15,4 1 131 16,2-3-174-16,4-2-34 0,1 3-354 0,4-1 264 16</inkml:trace>
  <inkml:trace contextRef="#ctx0" brushRef="#br0" timeOffset="1964.4">8492 3889 53 0,'0'0'79'15,"0"0"-79"-15,0 0-2 0,0 0-44 16,0 0 19-16,0 0-30 0,0 0 57 0</inkml:trace>
  <inkml:trace contextRef="#ctx0" brushRef="#br0" timeOffset="2145.37">8492 3889 26 0,'27'75'291'0,"3"-69"341"0,8 0-214 0,4-4-120 16,1-2-42-16,-7 0-33 0,-8-2-67 15,-10-4-87-15,-2 3 0 0,-8-1-1 16,3 0-7-16,-3 0 115 0,1-1 28 16,-5-2 104-16,-4-1 35 0,0 1-173 15,0-3 9-15,-11 1-129 0,-4-1 17 16,1-1-67-16,-14-2-24 0,-4-4-125 15,-8 2-4-15,-1 4 24 0,7 6-1 0,9 1 75 16,10 4-18-16,2 0-1 0,1 0-39 16,-6 6 25-16,2 2-112 0,6 1-319 15,-2 1-264-15,8-3-270 0</inkml:trace>
  <inkml:trace contextRef="#ctx0" brushRef="#br0" timeOffset="2655.45">8710 3727 121 0,'0'0'633'0,"0"0"-181"16,0 0-127-16,0 0 131 0,0 0-103 15,0 0 2-15,0 0-355 0,0 0-2 0,0 0-22 16,0 0-128-16,-119-84 108 16,75 83-56-16,-3 1 94 0,-4 0-56 0,0 8-15 15,-2 6 77-15,0 2 0 0,-5 3 2 16,3 2-4-16,5 1-71 0,5 4 28 16,9 2 45-16,4 5-140 0,12 1-19 15,10-1-54-15,8 5 122 0,2-2-25 16,8 4 112-16,14 2 4 0,10-2 38 15,8 0 33-15,11-3 52 0,6-7 52 0,7-3 3 16,0-3 69-16,-1-10-41 0,1-4 131 16,-3-4-228-16,-1-6-68 0,-1 0 111 15,-1-6-1-15,-9-4-38 0,-5-4 38 16,-5-4-21-16,-10 4-55 0,-4-8-43 16,-5-5 153-16,-8-4 22 0,-1-2-42 15,-4 3-107-15,-7-3 93 0,0 1-130 16,0 0 59-16,-11-3-1 0,0 1-79 0,-3 0 0 15,-8-1-54-15,3 7-17 0,-2 7 25 16,4 5-78-16,0 5-35 0,-2 2-153 16,-7-4 30-16,1 6-94 0,-5 2-76 15,-6 5-65-15,4 0-197 0,4 7-57 16,10 2 238-16</inkml:trace>
  <inkml:trace contextRef="#ctx0" brushRef="#br0" timeOffset="3102.8">8842 3904 40 0,'0'0'231'0,"0"0"551"0,0 0-293 16,121-7-193-16,-68 5-35 0,6-5 46 15,-1-1-79-15,-3 3-106 0,5-3 51 16,1 0-55-16,5 2-118 0,4 2 0 0,1-3-34 15,6 5 34-15,0-1 6 0,-1 0-4 16,-1 3-2-16,-3 0-35 16,2 0 35-16,-2 0-88 0,-2 0 35 0,-4 0-2 15,-5 0 31-15,-3 0-33 0,-9 0 53 16,-3 0-28-16,-5 0 1 0,-5 0 25 0,-2 0-67 16,-4-3 73-16,-7 1-42 15,-4 0-64-15,-6 0 25 0,-3 0 25 0,3 0-32 16,-2 2 19-16,1-4-135 0,0 3 57 15,-4-2-170-15,-4 0-343 0,0 1-71 16</inkml:trace>
  <inkml:trace contextRef="#ctx0" brushRef="#br0" timeOffset="3730.88">10710 3374 2267 0,'0'0'218'0,"0"0"-218"0,0 0-18 16,0 0-13-16,0 0 24 0,-134-2 7 16,111 10 9-16,2 5-9 0,-3 3-138 0,3 6-88 15,-4 13 105-15,1 11 38 0,3 8 83 16,7-2 38-16,0 0 115 0,12-6-76 15,2 0-27-15,4-6 119 0,14 1-45 16,5 0-62-16,7-2 23 0,6-5 97 16,8-3 149-16,3-3-105 0,1-2-54 15,2-4-169-15,1-3 206 0,1-4-148 0,2-5 46 16,1-5-6-16,0-2-20 0,1-3-18 16,-6-4 17-16,-1-3-26 0,-7-7-18 15,1-2 36-15,-5-2 11 0,-8-4-12 16,2-4 9-16,-7-7-77 0,-1-4 205 15,-1-7-177-15,-6-1 33 0,-9-3 12 16,-4 5-44-16,-4 0-29 0,-2 3 72 16,-10-1-29-16,0 5-46 0,-10-1-43 15,-1 4 40-15,-9 2 3 0,-4 1-53 16,-5 1 31-16,-5 6-42 0,-8 0-33 0,-1 6 75 16,1 2-48-16,-8 4-7 0,0 4 49 15,-4 6-41-15,0 1-2 0,1 0-8 16,-5 6-55-16,3 5-208 0,4 0-62 15,3 0-141-15,4-1-8 0,4-5-547 16,17-5-148-16</inkml:trace>
  <inkml:trace contextRef="#ctx0" brushRef="#br0" timeOffset="5155.34">5581 2435 24 0,'0'0'152'0,"0"0"586"0,0 0-339 16,0 0 60-16,0 0-172 0,0 0-85 16,0 0-146-16,-28-101 63 0,26 92-57 0,0 1 42 15,0 3-19-15,-2-5-6 0,2 5-43 16,-3-2 7-16,1 2-14 0,2-1 77 16,0 0-24-16,-2 4 6 0,2-3-86 15,-1 5-2-15,1-4 52 0,0 4-52 16,0 0-40-16,0 0-207 0,-1 0-115 15,-1 9-30-15,-4 5 67 0,0 13 100 16,-8 12 154-16,4 9 71 0,2 4 103 0,3-2 160 16,2-5-59-16,3-1-153 0,2 2 24 15,0-4-25-15,0 1 19 0,0-3-7 16,0-5 62-16,0 4-69 0,2-4 18 16,-2-3-37-16,3-5-36 0,-1-6-4 15,-2-6 4-15,2-2 2 0,0 5 0 16,1-2 0-16,-1 4-2 0,0-2 6 15,0-4 24-15,-2 2 13 0,2-3-19 0,-2 0 13 16,0-1 10-16,0 1 41 0,0-2-64 16,0-2 23-16,0-1-47 0,-4 3-208 15,-3-4-84-15,-2-1-12 16,-1-2-321-16,-1-4-486 0</inkml:trace>
  <inkml:trace contextRef="#ctx0" brushRef="#br0" timeOffset="5625.19">5192 2721 42 0,'0'0'237'0,"0"0"270"16,0 0-238-16,0 0 200 16,0 0-70-16,0 0-113 0,0 0 105 0,0 0-154 15,4-111-8-15,8 89-84 0,-2-2-43 16,6-7 55-16,4-6-135 0,3 0-22 16,1 1 65-16,-6 7-60 0,-4 8 146 15,-4 4-120-15,-2 4 82 0,8-5-78 16,-4-5-4-16,3 0 6 0,0 0-33 0,0 2 28 15,-3 0-32-15,2 3 24 16,-2 6-26-16,-2-2 2 0,2 5 0 0,-8 0 67 16,0 5-14-16,-2 1 38 0,-2 3-46 15,0 0-45-15,0 0-179 0,0 0-126 16,-2 5 12-16,0 4 92 0,2 4 145 16,0 8-24-16,0 0 80 0,0 2 2 15,4 2 0-15,0-4 21 0,0 1-23 16,0-2-40-16,1 1 40 0,1-2 38 15,3 2 2-15,-1 0-1 0,3 2 1 0,-1-1 5 16,3 2-45-16,-2-2-339 16,-1-4-435-16,-4-3-713 0</inkml:trace>
  <inkml:trace contextRef="#ctx0" brushRef="#br0" timeOffset="6474.52">5415 4182 205 0,'0'0'1621'0,"0"0"-978"16,0 0-539-16,0 0 0 0,0 0-19 16,-4-123-43-16,10 88 54 0,1-4 68 15,3 4-93-15,1 8 105 0,-4 9-136 16,-1 2 33-16,2 4-73 0,-2-2 0 0,4 1-23 15,-4 0-5-15,0 5 24 0,-2 0-56 16,-2 7 58-16,-2-2-24 0,0 3-25 16,0 0-23-16,0 0-20 0,0 0-29 15,0 0-62-15,0 0-10 0,0 0 9 16,0 3 12-16,0 2 36 0,0 2 136 16,2 3-47-16,2 4 49 0,5 1 62 15,2 3 2-15,-1 0-62 0,5 3 56 0,5-1-58 16,0 0-273-16,2 1-35 15,1 0-36-15,-4-1-358 0,-4-8 201 0</inkml:trace>
  <inkml:trace contextRef="#ctx0" brushRef="#br0" timeOffset="6643.58">5390 4095 352 0,'0'0'978'0,"0"0"-423"0,0 0-326 0,0 0 41 15,0 0-6-15,0 0-264 0,0 0-115 16,114-92-57-16,-47 73 172 0,5 5 0 16,-5 3-56-16,-5 7 18 0,-5-1-367 15,-1 5-14-15,-18-5-611 0</inkml:trace>
  <inkml:trace contextRef="#ctx0" brushRef="#br0" timeOffset="7760.54">10784 3923 200 0,'0'0'323'0,"0"0"-40"15,0 0 12-15,0 0 83 0,0 0 162 16,0 0-113-16,0 0-61 0,0 0-30 16,0 0 35-16,0 0 28 0,6 7-43 0,-10-16-125 15,-2-3-229-15,0-8-2 0,-2-6 2 16,-6-6-19-16,6 3 17 0,0 2-38 15,4 8 38-15,1 5 0 0,1-3-49 16,0-2 49-16,0-3-14 0,2 1 14 16,0 1-103-16,4 5 39 0,5 0-3 15,5 1-142-15,4 3 26 0,0-2-20 16,6 4 55-16,-1-3 30 0,3 4-35 16,0 0 129-16,-4 2 1 0,0 1 23 0,-5 5-6 15,-5 0 6-15,-3 0-112 0,-3 0-23 16,-6 0-11-16,3 5 49 0,-3 3 24 15,0-2-2-15,0 4 50 0,0 1-56 16,-5 2 75-16,3 2 2 0,-2 3-2 16,2-1 3-16,0 3 6 0,2 0-1 0,2-1 41 15,8 2 7-15,5-1-25 16,5 0-19-16,0 1-6 0,4-1-43 0,-5-3 43 16,2 2 0-16,-8-4 4 0,-3-4-6 15,-3-1 2-15,-7-2-63 0,0-1 57 16,-7-1 6-16,-11 5 0 0,-21 1 119 15,-16 4 125-15,-11-4-81 0,2 3-33 16,9-10-72-16,13-3-58 0,4 0-35 16,2-2-372-16,1 0 160 0,11 0-522 15,6-4-409-15</inkml:trace>
  <inkml:trace contextRef="#ctx0" brushRef="#br0" timeOffset="8743.69">10651 2435 136 0,'0'0'324'0,"0"0"162"16,0 0-211-16,0 0-60 0,0 0 63 0,0 0 23 15,0 0-18-15,0 0-64 0,-22-101 90 16,20 92-143-16,0 0 27 0,0-2 38 16,2 7-67-16,-2-2-56 0,2-1-87 15,-2 7 87-15,2-3-26 0,-2 3-46 16,2-2-33-16,-2 2-3 0,2 0 0 15,0 0 5-15,-2 0 16 0,2 0-21 16,0 0-46-16,0 0-46 0,-2 0-70 16,2 0-71-16,0 5-161 0,-3-1 24 15,1 9 205-15,2 7 109 0,-2 13 0 0,2 11 56 16,0 6 35-16,7 1-33 0,1-2 21 16,0-9 21-16,0-1-7 0,4-3-35 15,-6-6 59-15,2 1-55 0,0-2 18 16,-3-6 49-16,1-7-73 0,-1-2 36 0,-1 0 37 15,0-1 29-15,-2 5-102 16,0-3-41-16,-2 0-424 0,0-3-458 0,-6-4-211 16</inkml:trace>
  <inkml:trace contextRef="#ctx0" brushRef="#br0" timeOffset="9163.49">10415 2658 284 0,'0'0'1650'16,"0"0"-1078"-16,0 0-432 0,0 0-79 16,0 0 0-16,0 0 53 0,0 0 92 15,0 0-68-15,0 0-25 0,0 0-17 16,2-63 27-16,2 51-123 0,0 2 0 0,3-4 38 15,-1 4-36-15,3-4 93 0,-1-1-1 16,3-2-94-16,4-1-10 0,2 0-123 16,-1-6 69-16,4 4 64 0,-1-1 0 15,-2 1 21-15,-4 3 33 0,-1 0-50 16,1 1 17-16,-2 1-15 0,-3 3 78 16,-2-1-54-16,-2 2 27 0,2 1 4 15,-6 5-26-15,2 1 49 0,-2 2 17 16,0 1 13-16,0 1-24 0,0 0-90 15,0 0-170-15,0 0-140 0,0 0-49 0,0 7 10 16,2 4 250-16,4 4 99 0,4 3 17 16,5 6 59-16,9 7-72 0,6 10 0 15,6 3-2-15,2-1-2 0,2-3-258 16,-1-11-204-16,-13-10-844 0,2-10 181 0</inkml:trace>
  <inkml:trace contextRef="#ctx0" brushRef="#br0" timeOffset="11101.61">8357 4688 143 0,'0'0'442'0,"0"0"344"16,0 0-385-16,0 0-197 15,0 0 19-15,0 0-18 0,0 0-13 0,0 0-144 16,0 0 25-16,-8-33-49 0,6 30 11 15,2 0-33-15,0-1 28 0,-2 1-26 16,2 0-2-16,-2-1 58 0,2 4 70 16,-2-2-25-16,2 0 5 0,-2 1 3 15,0-1 16-15,0-1-37 0,-1 0-87 16,1 1 44-16,2 0 32 0,0 0-8 16,-2 0-42-16,2 1-28 0,0 1 18 0,0 0-16 15,-2 0-5-15,2 0-17 0,0 0-65 16,0 0-80-16,0 0-76 0,-2 0-90 15,2 1-50-15,-2 7 19 0,-5 5 182 16,3 4 88-16,-2 12 38 0,1 6 13 16,3 2 34-16,2-4 4 0,0-10 34 15,0-9 23-15,0-1-53 0,2 4 1 16,5-2 96-16,-1 1-62 0,3-4 5 0,-3-4 31 16,1-1 0-16,-1-2 31 0,2-3 17 15,-2 0-32-15,4-2 49 0,-4 0-44 16,2 0 121-16,-2 0-28 0,0 0 13 15,3-4-14-15,2-1 13 0,-1-5-74 16,3-2-108-16,2-1 24 0,-4 0-45 16,-1 3 2-16,-2 0-4 0,0 5-44 0,-4 1-93 15,-2 4-7-15,0 0-14 16,2 0-47-16,0 0-30 0,2 2 233 0,3 3-127 16,2 4 131-16,-3-4-72 0,3 3 70 15,4-3-120-15,-5 3 124 0,5-4 61 16,0 0-26-16,-2-1 30 0,3-3-30 15,4 0 130-15,-3 0 22 0,4-5 56 16,-2-1-66-16,1-5-24 0,-2 1 25 16,0-4-53-16,-4 3-51 0,-3 0 29 15,-3-1-14-15,1 1-30 0,-7-3 8 0,0-2-42 16,-2 1-12-16,0-2 12 0,-2-1 30 16,-9-2-55-16,3 1-4 15,-5-1-102-15,5 5 39 0,-4 1-26 0,4 2-15 16,4 9 104-16,0-1-110 0,2 4-393 15,2 0-222-15,0 0-281 0,0 0-415 16</inkml:trace>
  <inkml:trace contextRef="#ctx0" brushRef="#br0" timeOffset="12606.8">14463 3630 66 0,'0'0'198'16,"0"0"748"-16,0 0-861 0,0 0 0 15,0 0-1-15,0 0 45 0,0 0-103 16,0 0 327-16,0 0-353 0,49-76-64 0,-47 72 26 16,0 0 38-16,-2 4-44 0,0-3-59 15,0 3-27-15,0 0-44 0,0 0-9 16,0 0-52-16,-4 0-48 0,2 0 86 16,-2 0 98-16,2 0 93 0,0 0 1 15,0 3 5-15,2-3 7 0,0 0 46 16,-2 0-1-16,2 0 34 0,0 0 85 15,-2 0 170-15,2 0-15 0,0 0-9 16,-3 0-100-16,1 0-96 0,-2 0-90 0,-5 0-31 16,-3 0-95-16,-9 8-32 0,-13 5 88 15,-13 6-31-15,-7 8 70 0,4 3 26 16,3 7-26-16,3-1-174 0,1-2 174 16,3 3-5-16,6-11 64 0,12-5-189 15,10-6 130-15,8-8-122 0,2 0 115 16,2-1 7-16,0-2-39 0,0-2 39 15,8 0 91-15,8-2 38 0,12 1 90 16,17 1 249-16,5-2-62 0,6 0-108 16,-5 0-163-16,-5 0-66 0,1-2-66 0,1 1 20 15,-4-1 18-15,-4 2-41 0,-8 0-51 16,-9 0 23-16,-5 0 23 0,-6 0-147 16,-1 0-47-16,-1 0-38 0,3 0-10 15,-6 0 66-15,-5 0-92 0,0-4 152 16,-2-1-144-16,0-5-34 0,-2 0-252 15,-5-2 110-15,-3-1 441 0,-3-3-165 0,2-1 165 16</inkml:trace>
  <inkml:trace contextRef="#ctx0" brushRef="#br0" timeOffset="12825.07">14391 3558 59 0,'0'0'955'0,"0"0"-909"0,0 0-46 0,0 0-184 15,0 0 184-15,0 0 171 16,0 0 71-16,0 0-41 0,0 0 198 0,0 0-125 16,58 72-180-16,-48-52 6 0,3-2-76 15,0 2 26-15,-2-3-6 0,-3 0-44 16,2 3 2-16,2 0 25 0,0-1-27 16,0 2 55-16,6 0 12 0,-2-1-67 15,10 3-128-15,3-5-413 0,12-6-215 16,-9-3-243-16</inkml:trace>
  <inkml:trace contextRef="#ctx0" brushRef="#br0" timeOffset="13351.31">14947 3543 46 0,'0'0'304'16,"0"0"-219"-16,0 0-85 0,0 0 297 16,-18 107-74-16,14-69 195 0,2-8-262 15,2-6-40-15,0-11-64 0,0-2 121 16,2 0-26-16,4 3-20 0,2 0-27 16,-2-3 56-16,5 0 30 0,2-4-41 15,-3 1-41-15,3 0 49 0,2-2-24 16,-2-3-59-16,1 1-8 0,2 0 23 15,-4-4 11-15,1 0-25 0,2 0 10 0,0 0 42 16,-1-4 27-16,6-6-53 0,-6-1-52 16,6-2-45-16,-6 0-112 0,2-1-30 15,-2 0-9-15,-3 3 92 0,-1 4 32 16,1 1 27-16,0 4-65 0,-3-1-116 16,4 3 102-16,4 0 41 0,0 0 38 15,4 0 63-15,-1 0 4 0,9 3 114 16,4-1 2-16,8-2 1 0,-2 0 18 0,-4 0-20 15,-11-5 9-15,-7 1-74 16,-4-1-46-16,-2 4 13 0,-1-6-18 0,2 2 39 16,-5 1 6-16,-2-2 18 0,-2-3 0 15,-2 0-60-15,0-4-20 0,0-2-15 16,0 2 39-16,-8-3-72 0,-1-1-1 16,-1-1-24-16,-1 0-10 0,-1-1-58 15,-6 2 4-15,6 0 25 0,-6 2-112 16,6 1-71-16,1 5-159 0,1 3-268 0,3 2-116 15,3 1-322-15,4 3-440 0</inkml:trace>
  <inkml:trace contextRef="#ctx0" brushRef="#br0" timeOffset="13756.85">16181 3227 2294 0,'0'0'694'0,"0"0"-547"15,0 0 80-15,0 0 127 0,0 0-49 0,0 0-53 16,0 0-64-16,0 0-41 0,0 0-147 15,0 0-4-15,-4-22-97 0,4 22-71 16,0 0-90-16,0 0-34 0,0 7-14 16,0 6 135-16,0 10 175 0,0 13 51 15,0 12 116-15,0 1-64 0,0 1-28 16,0-6-21-16,0-6-39 0,0 0 5 16,0-1 1-16,4-2 21 0,2-3-38 0,-2-6 28 15,1-6-12-15,2-5 31 0,-3-1-15 16,0-2-33-16,0 2 27 0,0 0-30 15,-2-3-81-15,0-4-107 0,1 0-120 16,-1-6-22-16,-2-1-98 0,0 0 89 16,0-8 164-16,-2-5-407 0,-5-20-926 0</inkml:trace>
  <inkml:trace contextRef="#ctx0" brushRef="#br0" timeOffset="14255.25">15949 3396 90 0,'0'0'1066'0,"0"0"-553"15,0 0-308-15,0 0-14 0,0 0 142 16,0 0 102-16,0 0 98 0,0 0-41 16,0 0-177-16,0 0-122 0,11-16-117 15,-2 6-8-15,-3-1 41 0,3-5-109 0,1 1-11 16,1 0 11-16,0-4 125 0,-1 3-125 15,0 0 62-15,4-2-46 0,-4 1-32 16,2 0 32-16,4-2-47 0,-2-1 54 16,3 1-23-16,1-2 4 0,-4 3-4 15,4 1 1-15,-6 1-2 0,-4 5-3 16,1 1 3-16,-2 3 1 0,-5 5 88 16,-2 2-23-16,0 0-65 0,0 0-8 0,0 0-91 15,0 0-21-15,0 0 15 0,0 0-12 16,0 0-32-16,0 7-1 0,4 0 73 15,6 10 77-15,7 12 34 0,9 7-10 16,8 10 4-16,2 3-28 0,-2-6-110 16,-11-10-330-16,-3-12-772 0,-6-17-1242 0</inkml:trace>
  <inkml:trace contextRef="#ctx0" brushRef="#br0" timeOffset="17497.78">16177 3299 7 0,'0'0'184'0,"0"0"-91"0,0 0-54 0,0 0 7 15,0 0 67-15,-51 115-113 0,51-98 46 16,0-3-13-16,0-7 32 0,6 0 87 15,3 0 352-15,-1-3-115 0,2-3 33 16,4-1-140-16,-2 0-17 0,1 0-23 16,4 0-54-16,-2-5-15 0,2-6-9 15,-2-2-27-15,-3-2 24 0,2-2-139 16,-6-2 142-16,-2 0-53 0,0-3-39 16,-2 4-69-16,-4-1 64 0,0 0-14 15,0 3-24-15,-2 1-29 0,-4 2-2 0,0 1-26 16,-2 5-11-16,-2 1-124 15,2 4 0-15,2 2-25 0,-2 0-80 0,-10 8-88 16,-1 5 125-16,-4 9 61 0,-2 4 48 16,1 8 97-16,7-1-69 0,4-7 51 15,11-5 36-15,0-7 7 0,2-1 32 16,0 5-32-16,0-3 0 0,0-2 31 16,2-5 19-16,0-3-13 0,3-2 13 15,-3-2-1-15,-2 1 11 0,0-2-5 16,2 0-13-16,-2 0-17 0,0 0-21 15,0 2-4-15,2 3 2 0,0 2 16 0,1 2-18 16,-1 4-109-16,0 4-507 0,0-2-333 16,2-4-150-16</inkml:trace>
  <inkml:trace contextRef="#ctx0" brushRef="#br0" timeOffset="17843.87">16782 3398 306 0,'0'0'1290'0,"0"0"-577"0,0 0-368 15,0 0-91-15,0 0 83 0,0 0 114 16,0 0-62-16,0 0-110 0,0 0-142 15,0 0-137-15,-6 0-13 0,6 0-120 16,-2 0-46-16,-1 0 26 0,3 7-70 16,0 2-4-16,0 10 189 0,0 10 38 15,0 11 81-15,7 4 5 0,-1-4-33 16,2-3-50-16,0-12-1 0,2-5 69 0,-4-3-51 16,0-3-20-16,0 1 0 15,3 4-5-15,0 0-118 0,-1-1-81 0,-4-1-132 16,-4-4-180-16,0-1-151 0,-2-3-454 15,-8-3 242-15</inkml:trace>
  <inkml:trace contextRef="#ctx0" brushRef="#br0" timeOffset="18011.88">16383 3689 1945 0,'0'0'1041'0,"0"0"-678"15,0 0-360-15,0 0-3 0,0 0-58 16,0 0 58-16,0 0 119 0,163-44-53 15,-99 34-28-15,-3 7 7 0,-5-1-45 16,-14 4-86-16,-3 0 53 0,-3 0-137 16,-5 2-90-16,-3 0-220 0,-4-2-341 15,-14 0-460-15</inkml:trace>
  <inkml:trace contextRef="#ctx0" brushRef="#br0" timeOffset="18531.98">17151 3488 460 0,'0'0'728'0,"0"0"-415"0,0 0 220 16,47 100-312-16,-28-71-72 0,-4-3 43 0,4-1-16 16,-6-5-56-16,6-2 21 0,0 3-18 15,-5-6-88-15,2-1-1 0,-6-4-33 16,-1-5 50-16,-5-1-28 0,-2-2 28 15,0-2-6-15,-2 0 92 0,0 0 73 16,0 0 73-16,0 0-32 0,0 0-33 16,0-2-15-16,0-5-48 0,0-2-155 15,0-11-39-15,3-6-130 0,1-2-28 16,2 4 35-16,3 2 17 0,1 6-116 16,7-3 92-16,0-1-41 0,7 3 122 0,-4 0-16 15,4 1 100-15,-5 3-37 0,3 2 41 16,-6 1 17-16,2-2 239 0,-8 5 4 15,-2 1-107-15,-1 2 22 0,-3-1 7 16,-4 5-25-16,0-4-6 0,0 4-11 16,-2 0-51-16,0 0-47 0,-1 0-42 15,-1 0-24-15,2 0-77 0,0 0-22 16,0 0-2-16,-2 0-42 0,0 4-46 16,-2 3 59-16,-2 7 55 0,2 1 96 0,4 3-36 15,2 2 39-15,0-1 36 0,10 2 95 16,12 3 8-16,16 0 6 0,11 3-23 15,13-2 27-15,-1-6-57 0,-1-8-43 16,-9-1-26-16,-3-6 0 0,-3-3-23 16,2 1-15-16,-6-2-48 0,-1 0-75 15,-7 0 13-15,-5-5-428 0,-6-3-92 0,-8-10-389 16,-5 3-1087-16</inkml:trace>
  <inkml:trace contextRef="#ctx0" brushRef="#br0" timeOffset="20218.92">5534 7761 468 0,'0'0'73'0,"0"0"876"0,0 0-308 0,0 0-291 16,0 0-81-16,0 0 81 0,0 0-49 15,0 0 71-15,0 0-95 0,-6-75-119 16,2 70 82-16,-1-1-55 0,-1 1-11 16,1 0-57-16,1 0-85 0,0 2 13 15,0-2-45-15,0 3-25 0,-2-2 23 16,-2 3-1-16,0-1-50 0,0-1-18 15,-2 2-11-15,-1 1-15 0,-2 0 9 16,-2 0-21-16,-6 1-25 0,-8 11-3 0,-1 0 37 16,2 1 76-16,5 2-20 0,1-4-14 15,4 6 56-15,-8-1-59 0,2 4 15 16,-1 2-10-16,-3 7 20 0,0 7 11 16,4 4-1-16,2-1-7 0,7-1-4 15,7-2 37-15,-1 4 18 0,9 5-15 16,0-2-1-16,4 3 19 0,11-2 6 15,4-1 10-15,5-4 29 0,6-3-25 0,6-3 110 16,1-3 17-16,9-1-17 16,-4-4-4-16,1-4-59 0,-1-6-30 0,4-3-4 15,1-7-27-15,0-5 31 0,-3 0-4 16,0-3-22-16,0-11-9 0,-4-1 6 16,1-4 0-16,-1-2 3 0,-2-4-31 0,-3-4 13 15,-3-3 26-15,-2-5-19 16,-4 0-6-16,-9-7-1 0,-7-3 46 15,-4-2-43-15,-6 0-17 0,0 0-50 0,-12 3 19 16,-3 6-26-16,-6 5 57 16,-2 2 1-16,-3 0 35 0,-6 3-1 0,0 1-35 15,1 1-56-15,-7 5 52 0,1 1-129 16,1 3 103-16,2 4-44 0,-2 3 28 16,0 5-20-16,-2 1-30 0,9 4-30 15,3 0-32-15,8 2-29 0,4 0-46 16,-1 0-168-16,2 4-179 0,0 2-39 0,5 1-198 15,4 0-225-15</inkml:trace>
  <inkml:trace contextRef="#ctx0" brushRef="#br0" timeOffset="21741.5">5460 8193 174 0,'0'0'297'0,"0"0"562"0,0 0-94 16,0 0-321-16,0 0-183 0,0 0-95 16,0 0-60-16,0 0-24 0,0 0-13 15,-4 0-64-15,4 0-5 0,0 0-45 16,0 0-19-16,0 0 11 0,0 0 24 16,0 0 29-16,0 0 35 0,0 0 24 0,0 0 21 15,0 0 11-15,0 0 21 0,0 0 25 16,0 0 35-16,0 0 13 0,0 0-17 15,0 0-34-15,0 0-34 0,0 0-23 16,0 0-32-16,0 0-14 0,0 0-28 16,0 0 13-16,0 0 9 0,0 0 5 15,0 0 20-15,0 0 25 0,2-2 58 16,0 0 35-16,2-2-20 0,-2-5-39 16,0-2-109-16,2-5-29 0,0-1-8 15,2-4 20-15,0 0 17 0,0-5 0 0,0 0-59 16,0 3-34-16,3-2 90 0,-2 7-79 15,-3-2 56-15,0 5 52 0,-2 3-12 16,2 6-14-16,-4 3-30 0,0 1-40 16,0 2-11-16,0 0-23 0,0 0-38 15,0 0-90-15,0 0-56 0,2 5 5 16,3 5 170-16,3 4 27 0,3 0 59 16,2 10-7-16,-1-2 34 0,4 0 17 15,-4 2-12-15,0 0 50 0,2 0-28 0,-4 1 37 16,1-2-4-16,-3-3-23 0,0 0-37 15,-3-2-183-15,-5-3-253 0,0-2-240 16,-2-1-176-16,-9-3-24 0,0-4 415 16</inkml:trace>
  <inkml:trace contextRef="#ctx0" brushRef="#br0" timeOffset="21899.84">5405 8107 2234 0,'0'0'1022'0,"0"0"-920"0,0 0-102 16,0 0-215-16,0 0 177 0,0 0 38 16,0 0 0-16,0 0-90 0,110-92-56 15,-89 83-256-15,0-1-306 0,-5 0-453 16</inkml:trace>
  <inkml:trace contextRef="#ctx0" brushRef="#br0" timeOffset="22267.44">5591 6890 275 0,'0'0'2430'0,"0"0"-1820"0,0 0-447 16,0 0-163-16,0 0-186 0,0 0-26 15,0 0 18-15,0 0 1 0,0 0 193 0,0 0 164 16,0 0 65-16,-8 143 28 0,8-91-36 16,2-6-92-16,2-6-35 15,0-1-58-15,0-4 40 0,4-2-40 0,-2 0-1 16,0-4-33-16,0 1-2 0,3-8 4 15,-5-3 59-15,3-5-1 0,-5-3-62 16,0 5-141-16,0-3-73 0,0 3-257 16,0-5-178-16,-2-6-289 0,0 0-244 15</inkml:trace>
  <inkml:trace contextRef="#ctx0" brushRef="#br0" timeOffset="22539.47">5326 7113 1718 0,'0'0'930'0,"0"0"-745"0,0 0-185 15,0 0 0-15,0 0-37 0,0 0 37 16,0 0 131-16,68-117-72 0,-47 95 0 0,0-3-30 16,3 3 18-16,0-1 57 0,-8 1-48 15,1 5 79-15,-6 1-9 0,-3 5-99 16,-3 4 70-16,-3 3 100 0,0 4 12 15,-2 0-209-15,0 0-14 0,0 0-232 16,0 0-56-16,0 5-69 0,4 5 212 16,9 9 106-16,2 12 53 0,5 11 41 0,4 8 24 15,4 3 41-15,-1 4 8 0,1-7-114 16,4-4-414-16,-6-14-763 0,-3-11-368 0</inkml:trace>
  <inkml:trace contextRef="#ctx0" brushRef="#br0" timeOffset="23889.14">6137 8071 167 0,'0'0'986'0,"0"0"-692"0,0 0-294 16,0 0-254-16,0 0 254 0,0 0 26 15,0 0 78-15,0 0 33 0,0 0-14 16,0 0-39-16,45 13 109 0,-43-13-79 16,0 0-44-16,-2 0 0 0,0 2 44 15,0-2 29-15,0 0 7 0,-4 2 26 16,0-2 58-16,-1 0 29 0,-1 2-43 15,2-2-61-15,-5 0-159 0,0 0-113 16,1 0 0-16,2 0 113 0,4 0 11 16,0 0-11-16,2 0-6 0,0 0-61 15,0 0 22-15,0 0 45 0,0 0 5 0,0 0 23 16,0 0 1-16,0 0 38 0,0 0 51 16,2 0-5-16,0 0-43 0,0 0-26 15,2 0-44-15,4 0-48 0,8 0-44 16,15 0 82-16,27 0 10 0,18 2 43 15,15-2 70-15,11 0-110 0,0-2 74 16,9-7-73-16,4-3-4 0,-6-1 20 0,0-1-20 16,-11 7 0-16,-15 1 16 0,-14 4-15 15,-11 0-1-15,-12 2-76 0,-14-2 76 16,-11 2 25-16,-7 0-20 0,-10-3-5 16,0 3-25-16,-2 0 25 0,0 0 46 15,-2 0 146-15,0 0 34 0,0 0-55 16,0 0-29-16,-2-2-51 0,-2-1-37 15,2 1-12-15,-2-1 28 0,2 0-70 16,-1-1-8-16,3 4-7 0,0 0 11 0,0-3-35 16,0 3-15-16,0 0-8 15,0 0-1-15,0 0 0 0,0 0 3 0,0 0-7 16,0 0-1-16,0 0 14 0,0 0 3 16,0 0-7-16,0 0 15 0,0 0-5 15,0 0-15-15,0 0-49 0,0 0 10 16,0 0 2-16,0 0 30 0,0 0 32 15,0 0 36-15,0 0 2 0,0 0 4 16,0 0 39-16,3 0 5 0,-3 0 28 16,0 0 21-16,0 0 5 0,0 0 12 0,0 0 15 15,0 0-13-15,0 0-17 0,2 0-23 16,-2 0-34-16,0 0-8 0,2 0 7 16,-2 0-11-16,2 0-30 0,-2 0-2 15,0 0-2-15,0 0-21 0,0 0 4 16,0 0 20-16,0 0 1 0,0 0 25 15,0 0 12-15,0 0 5 0,0 0 2 0,-2 0-1 16,0 0-16-16,0 0 4 0,-1 0-12 16,0 0-19-16,3 0-23 0,0 0-24 15,0 3-38-15,0-3-70 0,0 4-30 16,0 2-29-16,0 4 133 0,8 3 42 16,0 2 39-16,4 3 10 0,6-1 14 15,-2-1-5-15,6-3 34 0,-1-2 4 16,1-4-4-16,-4 1 11 0,4-4 49 15,-6-2-68-15,6-2 15 0,-7 0-2 0,-1 0-12 16,-1-2-8-16,-4-2 27 16,-3-1 40-16,-2-3-14 0,0 0-33 0,-4-2-1 15,0-3-17-15,0 2 15 0,0-2 11 16,-6 1-20-16,-2 0-46 0,-3-1-20 16,-2 6 1-16,-1-2 2 0,-4-1-43 15,-3 3-16-15,0 0 0 0,-2 3 4 16,-1 2-25-16,1 2 12 0,-1 0-9 15,4 4 10-15,-2 5 46 0,8-1-23 0,2 1-190 16,8 2-251-16,4-4-119 0,11 2-163 16,18-7-171-16,-1 2-50 0</inkml:trace>
  <inkml:trace contextRef="#ctx0" brushRef="#br0" timeOffset="24373.07">7806 8010 13 0,'0'0'607'0,"0"0"62"0,0 0-487 15,0 0-182-15,0 0-137 0,0 0 46 16,0 0 39-16,0 0-47 0,0 0-12 16,-40 32 111-16,36-21 0 0,-1 2 229 15,5 2 6-15,0-1 17 0,0 2-41 16,7-3 50-16,3 1 89 0,11-1-168 0,9 1-67 15,18-1 45-15,10-4 11 0,3-7-7 16,-3-2-23-16,-11 0-54 0,-13-7-23 16,-11 1-21-16,-6 2-43 0,-6-3-5 15,1 2 5-15,-1-2 0 0,-2-1 0 16,-5-1 84-16,-4 1 131 0,0-3-115 16,-13-3-96-16,-15-3 12 0,-14-3-16 15,-5 1-226-15,-6 7 135 0,6 4 27 16,13 4 62-16,11 1-9 0,6 3-16 0,4 0 27 15,1 0-86-15,-2 0-28 0,6 5-16 16,6 1-371-16,2-1-261 0,10 3-187 16,8-3 134-16</inkml:trace>
  <inkml:trace contextRef="#ctx0" brushRef="#br0" timeOffset="24857.49">7970 7822 477 0,'0'0'976'0,"0"0"-827"0,0 0-33 0,0 0 45 16,-119-44-28-16,74 41-133 15,-11 3 7-15,2 3 82 0,-2 7-19 16,3 4 217-16,0-1-158 0,5 2 16 0,7 0 30 15,9 0-40-15,8-1-7 0,6 7-128 16,-2 9-64-16,2 9 35 0,2 8-12 16,12 6 41-16,4-5 96 0,9 5 18 15,8-2-18-15,9-5-93 0,0-2 71 16,11-4 13-16,3-4 118 0,4-1-36 16,8-5-164-16,-1-1 107 0,4-5-74 15,3-5 5-15,1-3 0 0,3-6 5 16,3-9-9-16,7-1 34 0,5-11 3 0,-1-6-4 15,1-6-7-15,-3-2-7 0,-9-2-29 16,-3-1 1-16,-13-1 20 0,-9-4-46 16,-10 0 43-16,-11-1 19 0,-8-4-47 15,-11-2 63-15,-9-3-79 0,-16-7 16 16,-9-1-19-16,-11 2-126 0,-10 4 52 16,-6 6-120-16,-6 7 23 0,2 5 117 15,1 8 50-15,7 9 8 0,-1 6 91 16,6 4-95-16,9 4-131 0,9 9-2 0,10-1 33 15,12 11-164-15,6 0-400 0,6-2-401 16,0-4-529-16</inkml:trace>
  <inkml:trace contextRef="#ctx0" brushRef="#br0" timeOffset="25430.09">8387 8176 1908 0,'0'0'1465'0,"0"0"-1154"16,0 0-311-16,0 0-172 0,0 0 172 16,0 0 107-16,0 0-85 0,0 0-22 0,121-19-119 15,-40 7 119-15,19 0 76 0,4 1 42 16,4-1 36-16,13-3 36 0,11 1 18 15,8-3-28-15,2 0-16 0,-6 5-8 16,-11 2-36-16,-14 5-63 0,-16 0-40 16,-8-3-17-16,-12 4 0 0,-7-5 17 15,-15 4-15-15,-5 1-1 0,-12 2-1 16,-10-2-1-16,-9 4 1 0,-4-2 0 16,-5 0 14-16,-1 2 1 0,-3-1 10 0,-2 1 31 15,-2 0 4-15,0 0-7 0,0 0-17 16,0 0-32-16,0 0-4 0,0 0-20 15,0 0-13-15,0 0-14 0,0 0-13 16,0 0-4-16,4 0-11 0,2 0-17 16,6 0 46-16,2 0 43 0,3 0 3 15,2 1-50-15,-2 3-70 0,0 0-222 16,0-1-144-16,0 1-86 0,-2 2-204 16,-3-4-444-16,-2 0 24 0,-187-28 1154 0</inkml:trace>
  <inkml:trace contextRef="#ctx0" brushRef="#br0" timeOffset="25972.95">10460 7677 2367 0,'0'0'519'0,"0"0"-390"16,0 0-99-16,0 0 52 0,0 0-18 16,0 0-2-16,0 0 34 0,0 0 113 15,-111-40 10-15,99 40-53 0,1 0-166 0,-6 0-132 16,2 3 34-16,-5 6-5 0,4-1 28 15,-1 14-23-15,-4 10 13 0,-1 15 18 16,5 15 33-16,5 1 34 0,8 0 186 16,4-3-18-16,2 0 99 0,14 0-1 15,12-4-103-15,4-9-50 0,7-4 11 0,3-9-70 16,3-5-20-16,1-7 4 16,5-6 9-16,2-8-12 0,6-8 27 0,6 0 19 15,-4-10-24-15,3-5-3 0,-7-5 25 16,0-1-13-16,-8-4-29 0,-9-5 12 15,-3-2-9-15,-10-5-6 0,-6-7 5 16,-6 0-8-16,-9-3 43 0,-6 1-71 16,-2 0-3-16,-11 0-25 0,-10 4-67 15,-4-1 34-15,-9 3 16 0,-5 5 19 16,-1 2-60-16,-7 6-21 0,-7 4 43 16,2 2-45-16,-4 7-6 0,1 5 50 15,6 3-42-15,2 5 12 0,13 1 40 0,10 0 7 16,9 7-141-16,2 5-244 0,1 2-162 15,-4 4-214-15,4-3-509 0,1 1 253 0</inkml:trace>
  <inkml:trace contextRef="#ctx0" brushRef="#br0" timeOffset="26391.26">10772 7715 165 0,'0'0'1195'16,"0"0"-968"-16,0 0-227 0,0 0-80 15,0 0-494-15,0 0-130 0</inkml:trace>
  <inkml:trace contextRef="#ctx0" brushRef="#br0" timeOffset="27189.66">10585 7291 15 0,'0'0'363'0,"0"0"157"0,0 0-310 16,0 0-1-16,0 0-53 0,0 0-111 15,0 0 71-15,0 0 91 0,0 0-157 16,0 0 20-16,-4-34 141 0,1 30-105 15,3 1-44-15,-2 2 180 0,2-1-6 0,-2 0-105 16,2 0-78-16,-2-2-51 16,-2 3-2-16,2-1 82 0,-2 0 28 15,-1 0-36-15,3-2-40 0,-2 0-34 0,-1 2 56 16,3 0-56-16,-2-1-6 0,0-2 6 16,2 3-2-16,0-4-26 0,-2 4 28 15,2-1 30-15,-2 1 44 0,1 0-57 16,-2 0 5-16,5 2-6 0,-2-1 70 0,2 1-5 15,0 0-22-15,0 0-2 16,0 0-16-16,0 0 15 0,0 0 21 0,0 0-62 16,0 0-15-16,0 0-71 15,0 3-41-15,0 6 101 0,2 9 11 0,3 10 97 16,2 15 15-16,1 3 110 16,0-4-89-16,-2-3-38 0,1-15-64 0,0-4 24 15,-5-6-6-15,2-4-48 0,-2 1 1 16,0 2 17-16,0 2-17 0,0-6-2 15,-2-2 16-15,0-3-13 0,2-2 18 0,-2-1-18 16,0 2 13-16,0-3 1 0,0 0 8 16,0 0-6-16,0 0-16 0,0 0 20 15,0 0-3-15,0 0-20 0,0 0-8 16,0 0-92-16,0 0-107 0,0 0-120 16,0 0-108-16,0 0-139 0,-4-4-20 15,-6-12-157-15,-1 2-866 0,36 48 1485 0</inkml:trace>
  <inkml:trace contextRef="#ctx0" brushRef="#br0" timeOffset="27604.05">10395 7383 101 0,'0'0'1092'0,"0"0"-657"16,0 0-133-16,0 0 21 0,0 0 78 15,0 0-36-15,0 0-105 0,0 0-91 16,0 0-39-16,0 0-1 0,3 0 15 0,-3 0-1 16,0 0 11-16,0 0-28 0,2 0-18 15,-2 0-2-15,3 0-10 0,-3-2-4 16,2-2-10-16,0-3-67 0,0-1-15 16,2-2-58-16,2-2 31 0,0 1-2 15,3 0-8-15,4-1-64 0,-3 1 101 16,1-1 0-16,4 3 7 0,-4 0 10 0,-1 1-17 15,0 1 0-15,0 2 0 0,-4 1 14 16,-4 2 19-16,0 1 5 0,-2 1-35 16,0 0-3-16,0 0-29 0,0 0-26 15,0 0 22-15,0 0-48 0,2 5-50 16,4 1 31-16,0 3 100 0,3 5 1 16,4-1 70-16,-2 5-68 0,-1-1 21 15,5 0 16-15,-4 3-22 0,-1-2 9 16,2-1 32-16,0 4-59 0,-4-2-18 15,2 1-387-15,-1-3-516 0,2-5-346 0,-5-5-393 16</inkml:trace>
  <inkml:trace contextRef="#ctx0" brushRef="#br0" timeOffset="29236.41">14419 7797 354 0,'0'0'231'0,"0"0"652"15,0 0-298-15,0 0-308 0,0 0 49 16,0 0 98-16,0 0 17 0,0 0-53 16,0 0-167-16,42-59-35 0,-40 53-25 15,1 5-57-15,-3-1-45 0,0 0-40 16,0 2-19-16,0 0-21 0,0 0 17 16,0 0-58-16,-3 0-22 0,-1 0-31 0,-4 2-38 15,-5 4 18-15,-4 3 54 0,1 4 76 16,-8 3 2-16,-2 3 3 0,3 0 0 15,-3 2 1-15,1 0-1 0,2 0-3 16,3-2 3-16,3-1-5 16,7-7 3-16,4-2 1 0,4-3-28 0,2-3 24 15,0 0-56-15,4-1-57 0,8-1 34 16,5 2 84-16,11-3 83 0,8 0 34 0,4 0-46 16,1 0-61-16,-11-4-10 15,-10 2-71-15,-4-1-92 0,-4 3-31 0,1-1-95 16,0 1-54-16,0-2-69 0,-7 0-84 15,0 2 40-15,-2-2-301 0,-2 0 500 16,-2-1-40-16,0-1 62 0</inkml:trace>
  <inkml:trace contextRef="#ctx0" brushRef="#br0" timeOffset="29303.18">14419 7797 112 0</inkml:trace>
  <inkml:trace contextRef="#ctx0" brushRef="#br0" timeOffset="29430.23">14419 7797 112 0,'36'-32'1313'0,"-36"32"-709"0,-2 0-146 0,2 0-171 0,-2 0-151 0,2 0-136 0,-2 0-84 15,2 0-55-15,-2 8 139 0,2 1 42 16,-2 6 268-16,2 3-51 0,0 0-112 16,0 2-77-16,0-1-43 0,0-2 16 0,6 0-41 15,2-1 2-15,1-3-3 0,6 1 48 16,6-1-49-16,11 2-43 0,8-2-255 16,-4-5-265-16,-9-3-938 0,-5-5 265 0</inkml:trace>
  <inkml:trace contextRef="#ctx0" brushRef="#br0" timeOffset="29967.95">14979 7692 1591 0,'0'0'1876'0,"0"0"-1876"16,0 0-422-16,0 0 275 0,0 0 147 16,0 0 115-16,0 0 26 0,-12 100-39 15,12-81 0-15,0 2-6 0,0 0-47 16,2-2-49-16,0 2 0 0,4-3-6 0,-1 0 33 16,1-1 16-16,0-1-21 15,0-3-20-15,1-3 51 0,0-1-53 0,-1 0-86 16,-2-5 0-16,0-1-4 0,2 0-107 15,4-3 127-15,-2 0 70 0,2 0 30 16,5-6-30-16,6-5-188 0,0-2-125 16,1-3 117-16,2 1 21 0,-4 2 171 15,2 2 8-15,1 2 123 0,3 4-33 0,-4 2 70 16,4 3-18-16,0 0-62 0,-5 3-27 16,0 5-55-16,-4 1 0 0,1-1 80 15,-2-1-80-15,-1 1 133 0,0-2 6 16,-3-4-39-16,-1 0-46 0,-2-2 35 15,-3 0 60-15,-2 0 95 0,-1 0 102 16,-1-4-91-16,-2-2-27 0,2-3-83 16,-2-3-122-16,0 1 64 0,0-3-53 0,-4-3 10 15,-5 2-16-15,0-4-30 16,-1 1-13-16,1 1 9 0,1 2-25 0,0 0 5 16,-4-2-86-16,6 6 21 0,2-1-27 15,2 6 11-15,0 0 30 0,2 6-59 16,0 0-296-16,0 0-518 0,0 4-1052 15,2-1 1000-15</inkml:trace>
  <inkml:trace contextRef="#ctx0" brushRef="#br0" timeOffset="30975.77">16310 7706 1291 0,'0'0'1068'0,"0"0"-706"0,0 0-338 15,0 0-24-15,0 0 0 0,0 0 27 16,0 0 17-16,0 0-44 0,0 0-73 16,0 0-42-16,0-3-19 0,0 3-10 15,0 0 7-15,0 0 23 0,0 0 6 16,0 0 6-16,0 3-32 0,0-2-92 15,2 2-67-15,-2 0-244 0,0-1 43 16</inkml:trace>
  <inkml:trace contextRef="#ctx0" brushRef="#br0" timeOffset="31309.48">16164 7804 198 0,'0'0'363'0,"0"0"657"0,0 0-407 0,0 0-185 15,0 0-127-15,0 0-31 16,148 0-28-16,-94-1 7 0,-3 0-99 0,-9 1-83 16,-6 0-21-16,-4 0-36 0,-9 0-10 15,-1 0-21-15,-8 0 16 0,-3 0-56 16,4 2-71-16,-4-2-137 0,1 3-124 16,-3-3-152-16,-7 3-154 0,-2-3-270 0,0 0 258 15</inkml:trace>
  <inkml:trace contextRef="#ctx0" brushRef="#br0" timeOffset="32061.24">16895 7657 1930 0,'0'0'335'0,"0"0"-335"15,0 0-189-15,0 0 189 0,0 0 264 16,56 100 44-16,-36-65-42 0,-3-7-78 16,-2-3 113-16,-5-7-158 0,1-5-46 15,3 0 35-15,4 2-35 0,-2 0-26 16,6-3-6-16,-7-4 27 0,2-2 46 16,-6-5-30-16,-3 2-9 0,-2-3-31 0,-2 0-14 15,0 0-3-15,-4 0 19 16,3 0 54-16,-1 0 28 0,-2-6 16 0,5-6-55 15,-3-3-113-15,0-2-136 0,0-6 136 16,0-8-2-16,2-4-148 0,-2 0-131 16,2 12 152-16,-2 6 14 0,2 7-80 15,1 3 192-15,2-4-66 0,-1 7-17 16,0-1-1-16,5 1-60 0,8 2 13 0,4 0 58 16,11 2 60-16,11 0-5 15,1-1 14-15,-8-2 7 0,-8 0 21 0,-15 1 28 16,2-2 10-16,-2 1 38 0,4-4 16 15,-2 0 44-15,-5 1-32 0,2 1-21 16,-8 1 18-16,-2-1 5 0,-4 2 28 16,0-1-15-16,0 0-24 0,0 3 1 15,-4-3-37-15,-2 0-5 0,-2 0-75 16,-2-1-53-16,4 2-3 0,0 1-4 16,-2 2-26-16,-1 0-15 0,-2 0-2 15,3 5 17-15,-3 9 17 0,1 7-2 0,1 4 29 16,2-4 26-16,7 0 12 0,0-3 4 15,3-2 29-15,10 3-29 0,1 1 108 16,12-3 35-16,7 0-46 0,17-1-29 16,7-5-18-16,3-8 8 0,-5-3-23 15,-5 0 8-15,6-1-26 0,-3-3-17 16,0 0 0-16,0 1-24 0,-2-5-76 16,-4 0-167-16,-5-7-122 0,-8 0-407 15,-15 1-487-15,-2-7-1007 0</inkml:trace>
  <inkml:trace contextRef="#ctx0" brushRef="#br0" timeOffset="33684.85">5609 10790 668 0,'0'0'158'0,"0"0"553"15,0 0-401-15,0 0-170 0,0 0 51 16,0 0 8-16,0 0 12 0,0 0-29 16,0 0-62-16,-75-48 173 0,65 41-141 15,-6 1 150-15,2-2-275 0,-4 2 0 16,2 1 225-16,1-2-95 0,-2 4 4 15,0-1 28-15,2 4 36 0,-2-2-225 16,3 2 0-16,-6 0-21 0,4 0 21 16,0 0-34-16,-1 6 9 0,0-1 21 15,-2 5-25-15,-7 7 4 0,-5 7 23 16,-7 10 2-16,0 6 0 0,6 2 25 0,8 0 1 16,8-2-24-16,5 0 0 0,0 4 27 15,3-2-12-15,5 0 2 0,3-4-19 16,0 0-12-16,11 1 12 0,2-4 4 15,4 0-3-15,7-2 2 0,2-4-2 16,9-5 4-16,3-5 11 0,6-4-16 16,10-3 0-16,1-8 24 0,9-4 3 15,1-4-27-15,5-10-36 0,-1-6 3 0,-2-5-4 16,-3-4 32-16,-5-1 5 16,-5-2 27-16,-10-3-26 0,-3 2 29 0,-9 1 5 15,-8-1-12-15,-6-1-22 0,-8-2 46 16,-6-4-12-16,-4-3 8 0,-6 0-32 15,-10-3-11-15,-8 0-54 0,-6-3 50 16,-6 6 4-16,-9 2-16 0,-1 2-38 16,-1 5-108-16,3 9 107 0,5 5 14 15,10 5 39-15,10 7-59 0,1 7 56 16,6 1-94-16,-2 0-44 0,-2 7-172 0,-1 11-464 16,4 8 147-16,7 9 7 0,2 1-193 15,4-7-170-15</inkml:trace>
  <inkml:trace contextRef="#ctx0" brushRef="#br0" timeOffset="34179.65">5369 11250 521 0,'0'0'950'0,"0"0"-322"15,0 0-190-15,0 0-34 0,0 0 45 16,0 0 21-16,0 0-17 0,0 0-162 15,0 0-77-15,0 0-134 0,6-40-63 16,-4 23-16-16,2-5 28 0,0-6-29 16,1-5-36-16,-1-6 7 0,0 0 22 0,-4 8 7 15,3 9-55-15,-1 7-11 0,0 1 35 16,0 3 29-16,-2-2-25 0,2 1-6 16,2 4-13-16,-4 2-12 0,2 5 54 15,-2-1-72-15,0 2-17 0,0 0-55 16,0 0-68-16,2 0 60 0,3 0 74 15,-1 7-12-15,2 0 51 0,5 6 16 0,-2 2 21 16,1 6-21-16,6 9 26 0,2 9 1 16,1 4 1-16,-2-3 44 0,-2-4-45 15,0-4 0-15,-4-6 24 0,-1-6 8 16,-4-6-32-16,0-2-446 0,-2 1-152 16,2-1-571-16,-4-3-196 0</inkml:trace>
  <inkml:trace contextRef="#ctx0" brushRef="#br0" timeOffset="34335.24">5275 11143 2246 0,'0'0'885'0,"0"0"-885"0,0 0-555 15,0 0 131-15,0 0 329 0,0 0-166 16,0 0-342-16,123-42-212 0</inkml:trace>
  <inkml:trace contextRef="#ctx0" brushRef="#br0" timeOffset="35496.51">5522 10352 180 0,'0'0'521'15,"0"0"-127"-15,0 0-257 0,0 0-6 16,0 0 257-16,0 0 13 0,0 0-107 0,0 0-92 15,0 0-56-15,0 0-56 0,0-26-43 16,0 26-43-16,0 0-4 0,0 0-47 16,0 0-6-16,0 0 28 0,0 5-29 15,0 1 54-15,0 1 6 0,0 6 202 16,0 2-2-16,0 2-105 0,0 1 29 16,0 2 29-16,0 0-14 0,0 0-52 0,2 1-88 15,0 1 15-15,0-2 31 0,0-1-51 16,-2 2 26-16,2-4 10 0,0 2 9 15,-2-4-45-15,2 1-45 0,-2-1-149 16,0-3-299-16,0-4-158 0,0 1-308 16,0-5-317-16</inkml:trace>
  <inkml:trace contextRef="#ctx0" brushRef="#br0" timeOffset="35798.71">5381 10457 811 0,'0'0'1295'16,"0"0"-914"-16,0 0-125 0,0 0-35 15,0 0-38-15,0 0-13 0,0 0 46 16,0 0 96-16,0 0-121 0,0 0-191 16,0 0-84-16,20-54 80 0,-10 37-67 0,1 3 51 15,-1-4 40-15,1 3-15 0,-4 2 92 16,-1 5-63-16,-2 1 62 15,-2 6-38-15,-2-1-39 0,0 2-9 0,0 0-10 16,0 0-48-16,0 0-58 0,0 0-64 16,0 0-32-16,2 0-20 0,2 6-49 15,2 1 270-15,6 7 1 0,-2 1 17 16,7 4-17-16,0 2-246 0,2 2-332 16,-4-7-607-16,8 1 1 0</inkml:trace>
  <inkml:trace contextRef="#ctx0" brushRef="#br0" timeOffset="37164.11">6207 11130 297 0,'0'0'887'15,"0"0"-381"-15,0 0-262 0,0 0-72 16,0 0 22-16,0 0 12 0,0 0-11 15,0 0-8-15,0 0-40 0,0 0-12 16,0-3-22-16,0 3-6 0,0 0-18 0,0 0-13 16,0 0-22-16,0 0-11 0,0 0-16 15,0 0-27-15,0 0-52 0,0 0-56 16,15 0-30-16,17 0 138 0,23 0 39 16,15 0-11-16,9 3-28 0,6 1-20 15,-3-1 18-15,5-3 2 0,7 0 0 16,-1 0 28-16,0 0-28 0,-1 0 0 15,-7 0-28-15,-6 0 28 0,-10 0-4 0,-5 0 2 16,-7 0 2-16,-5 0-4 16,-10 0-1-16,-2 0-1 0,-1 0 12 0,-12 0 11 15,-4 0-15-15,-6-1-2 0,-2 1 24 16,2-2-22-16,3 0-2 0,-4 0 4 16,4-1-1-16,-8 2 67 0,1 0-70 15,2-2 22-15,-5 0-19 0,1 3 3 16,-1-1-6-16,-1 1 0 0,-2 0-4 15,-1 0-34-15,0 0 35 0,-2 0-29 16,0 0 28-16,-2 0-23 0,1 0 4 0,-1 0 1 16,-2 0-1-16,0 0 19 15,0 0 4-15,0 0 55 0,0 0 48 16,0 0 43-16,-5 0 55 0,1 0 50 0,-4 0-48 16,0 0-153-16,-3 0-50 0,-2 0-54 15,-2 0-45-15,1 0 3 0,-1 0 77 16,4 0-19-16,3 1-10 0,2 5 0 15,-2-4-75-15,6 3 6 0,0 0 5 16,0 3 69-16,2 0 41 0,0-3 0 16,0 1-8-16,0-2 10 0,2-1 5 0,2-2 76 15,1 0-1-15,0 2-39 0,-1-1-16 16,0-2 21-16,0 2 41 0,0-2-3 16,0 0-27-16,1 0 15 0,-1 0 18 15,2 0 18-15,1-4-27 0,-3 0-13 16,0 0-5-16,1-1-17 0,-1-4 36 15,-2 3-20-15,0 0 23 0,0-4-57 16,-2 0-28-16,0 0 0 0,0-1-59 16,0 3-61-16,-2-1-25 0,-4 5 40 15,-1 0-62-15,1 0-94 0,0 4-233 0,-3-1-93 16,3 1-166-16,1 0-258 0,1 1-61 16</inkml:trace>
  <inkml:trace contextRef="#ctx0" brushRef="#br0" timeOffset="37505.21">8086 11110 2359 0,'0'0'731'0,"0"0"-731"0,0 0-82 16,0 0-12-16,0 0 72 0,0 0 22 15,0 0 206-15,0 0-96 0,0 0-60 0,0 0 29 16,49 90 29-16,-28-86-54 0,0-2 21 16,3-2-15-16,-3 0-39 0,1 0 38 15,-8-2 9-15,1-4-22 0,-4-1 25 16,-7 1 64-16,-2-1 4 0,0-3-54 16,-2 0-31-16,0-3-54 0,-10 0-105 15,-6-2-68-15,0-1 120 0,-12 1-14 16,-6 0 47-16,4 3-154 0,3 4 45 0,1 4 48 15,9 3-1-15,-6 1 42 16,0 0-44-16,1 1-128 0,8 5-242 0,2 0-271 16,8 2-347-16,4-4 231 0</inkml:trace>
  <inkml:trace contextRef="#ctx0" brushRef="#br0" timeOffset="37965.5">8190 10868 1058 0,'0'0'1228'0,"0"0"-748"0,-132-34-325 16,90 27 22-16,0-1-17 0,-3 6 4 16,1-3 118-16,-4 3-14 0,2 2-268 15,-1 0-5-15,3 4-20 0,1 4 25 16,3 2 89-16,2 3-33 0,6-2-56 15,9 1 0-15,3 0-29 0,8-1 24 0,-4 2-24 16,0 12-65-16,3 10 27 16,4 14 67-16,7 7 133 0,2 0 73 0,15-3-110 15,6-5 3-15,7 1-67 0,4-1-29 16,4-2 15-16,5-3-17 0,3-4 1 16,3-7 1-16,5-9 1 0,8-6 17 15,3-11-21-15,10-6 0 0,5-3 0 16,1-15 20-16,2-3 13 0,-5-6 5 15,-8-1 8-15,-9-1-13 0,-10-1-12 16,-11-3 18-16,-6-3-4 0,-10-3 4 0,-10 0 23 16,-7-2 9-16,-5 1-46 15,-13 0-25-15,-11-1-29 0,-8 0 7 0,-8 4-47 16,-2 6-118-16,-5 9 187 0,-2 3 65 16,1 7-54-16,3 7-11 0,1 2-47 15,4 3-137-15,8 0 24 0,12 8-170 16,10 0-146-16,7 1-88 0,3 3-557 0,0-4-513 15</inkml:trace>
  <inkml:trace contextRef="#ctx0" brushRef="#br0" timeOffset="38573.32">8591 11061 398 0,'0'0'0'0,"0"0"-244"0,0 0 92 0,0 0 152 16,0 0 93-16,0 0 809 0,0 0 75 16,0 0-394-16,0 0-297 0,0 0-163 15,-42 3-64-15,42-3 12 0,0 0 44 16,0 0 66-16,2 0 32 0,2 0-48 16,-2 0-131-16,7 0-34 0,4 0-51 15,19 0-65-15,20 0 116 0,21 0 76 16,10-3-9-16,8-1-21 0,3-2 5 0,5 1 56 15,7-1 18-15,7-2 31 0,-1 3-16 16,3-1-15-16,-3 3 0 0,-5 3-50 16,-12 0-40-16,-8 0-33 0,-13 0 2 15,-6 0-4-15,-7 0-3 0,-1 0 3 16,-9 0 0-16,-4 0 0 0,-7 0-3 16,-10 0 2-16,-4 0-3 0,-12 0 3 15,-1 0-3-15,6 3 4 0,-2-3-1 0,7 2-2 16,-6-2 2-16,4 0-2 0,-5 0-1 15,0 0 0-15,-4 0 2 0,-1 0-17 16,1 0 15-16,-2 0-39 0,-3 0-8 16,2 0 5-16,0 0-16 0,-4 0-33 15,0 0 68-15,-2 0-32 0,-2 0-64 16,0 0-88-16,-2 0-18 0,0 0-17 16,0 0-16-16,0 0-63 0,0 0-160 0,-4 0 1 15,0 0 73-15,0 0-261 16,0 0 46-16</inkml:trace>
  <inkml:trace contextRef="#ctx0" brushRef="#br0" timeOffset="39332.75">10774 10727 536 0,'0'0'1092'0,"0"0"-829"16,0 0-142-16,0 0-121 0,0 0 102 16,0 0 30-16,0 0 43 0,0 0-14 15,-113 0 9-15,97 8 9 0,-6 3-73 16,3 0 29-16,-2 3-62 0,2 3 23 0,-1 2-28 16,4 8 10-16,-4 4 29 0,8 10-69 15,3 5 105-15,5-2 25 16,4 0 17-16,0-6-66 0,7-2-6 0,3-2-55 15,4-2 8-15,6-2-41 0,-1 0-8 16,2-5 8-16,7 2 4 0,-1-4-12 16,7-3 45-16,5-2-29 0,-1-7-10 15,6-4-8-15,3-7 24 0,9 0 8 16,1-16 11-16,2-3-7 0,-2-6-5 16,-2-1-10-16,-3-4 22 0,-8 4-1 15,-1-1-14-15,-9-2-16 0,-3 1 16 0,-5 0-20 16,-5-5-7-16,-10 0-1 0,-7-3 1 15,-4 2-1-15,0 1-27 0,-8-1 12 16,-10 0-22-16,-3 5-16 0,-9-4 18 16,-4 5-10-16,-6-1-59 0,-5 6 59 15,-5 3-35-15,-1 5 12 0,-3 4 2 16,8 2 23-16,3 1-7 0,7 5 0 16,2 3 8-16,7 0 3 0,1 7-57 15,5 0-149-15,6 3-216 0,3-1-144 16,-4 4-103-16,2 4-194 0,3-6-371 0</inkml:trace>
  <inkml:trace contextRef="#ctx0" brushRef="#br0" timeOffset="40015.07">10818 11038 2604 0,'0'0'848'0,"0"0"-848"0,0 0-68 0,0 0 68 15,0 0 101-15,0 0-42 0,0 0-21 16,0 0-11-16,-6 101 5 0,6-93 16 15,0-2 82-15,0-3-74 0,0-1-35 16,0 0-16-16,0-2 41 0,0 0 28 16,0 0 41-16,0 0 26 0,0 0 56 0,0 0 8 15,-2 0-4-15,0-2-7 16,-2-3-34-16,-3-5-160 0,3-1-14 0,-3-4 4 16,1-1 10-16,2-3 0 0,0-2-65 15,0 0 62-15,0-4-7 0,-2 0-13 16,6 0 13-16,0 0-60 0,0 4 16 15,0-1 53-15,0-2 1 0,6 5-29 16,2 1 27-16,0 0-38 0,2 1 40 16,4 2-1-16,-2 0 1 0,1 1-33 15,4-1 31-15,0 2-13 0,-1 2 11 0,2-2 4 16,-6 8 19-16,2-1-19 0,-8 4-1 16,-2 2-34-16,-2 0-11 0,-2 0-12 15,0 0 7-15,0 0 1 0,0 0 8 16,0 2-16-16,0 4-5 0,0 5-4 15,-2 8 31-15,-4 12 36 0,-5 9 27 16,0 4 13-16,3-2-40 0,6-10 0 16,2-11 0-16,0-7-33 0,0-1 2 0,0 1-23 15,6 1 0-15,4 0 27 16,2 1-12-16,-2-1 20 0,-2-4 14 0,1 0 0 16,-3-1 1-16,1-2 4 0,-5-2 24 15,0-2 4-15,-2-4 23 0,0 1 44 16,0-1 54-16,-2 3 46 0,-11 0-71 15,-10 8-124-15,-11-2-14 0,0 2-21 16,4-4-42-16,9-2-52 0,4-4-78 16,-2-1-135-16,-5 0-256 0,-1 0-289 15,6-4-597-15,-9-17 435 0</inkml:trace>
  <inkml:trace contextRef="#ctx0" brushRef="#br0" timeOffset="41107.55">10665 7882 765 0,'0'0'1271'0,"0"0"-869"16,0 0-402-16,0 0 0 0,0 0 233 0,0 0 184 15,-28 125-138-15,18-85-156 0,4-3-31 16,2-10 10-16,2-6 43 0,2-6-12 16,-2-4-2-16,0 3-49 0,2-3-58 15,-3 1 5-15,3-7 25 0,0-1-14 16,-2-2 19-16,2-2 4 0,0 0 5 15,0 0 11-15,0 0 17 0,-2 0 12 0,2 0 10 16,0 0-3-16,-2 0 1 16,2 0-10-16,-5 0 3 0,3 0-12 15,-2-3-9-15,-2-7-42 0,-5-7-46 0,-1-12-40 16,-6-8 23-16,6-7-77 0,2 1 38 16,2 5-2-16,6 3-130 0,2 7 86 15,0 5-72-15,0 7 147 0,2 7 27 16,6-2 0-16,0-2-39 0,-2 2 31 15,4 2-81-15,1 1 66 0,2 1-57 16,2 2 18-16,2-3 28 0,2 3-35 16,3 1 38-16,-4 1 8 0,-1 1 1 15,-2 2-59-15,-6 0 36 0,-3 0-27 0,-4 0 48 16,0 0-63-16,-2 4-6 0,0-1-14 16,0 4 61-16,-2 6 44 0,-2 0 2 15,-5 9 61-15,-1 10-20 0,-8 4 5 16,4 3-44-16,6-7 23 0,0-11-25 15,6 5-3-15,2 2-33 0,6 7-68 16,4 5 101-16,4-6-51 0,6-3 54 0,-5-7 81 16,-3-6 25-16,-1-4-105 0,-4-4 33 15,-1-1-29-15,-2-2 62 0,0 1-19 16,-2-2-5-16,-2-3 34 0,0 0 26 16,-4 1 23-16,-13 6 41 0,-17 6-82 15,-10 6-15-15,-10 2-55 0,3-1-15 16,11-6-58-16,12-3 19 0,7-1-84 15,11-4-102-15,-1 3-222 0,2-2-301 0,3-3-400 16,6-1-864-16</inkml:trace>
  <inkml:trace contextRef="#ctx0" brushRef="#br0" timeOffset="42283.38">10835 9612 183 0,'0'0'875'15,"0"0"5"-15,0 0-520 0,0 0-328 16,0 0-30-16,0 0-2 0,0 0 25 16,0 0 93-16,0 0-26 0,0 0-67 15,0-38 35-15,0 37 13 0,0-1 37 16,0 0 37-16,0-1-24 0,0 1-41 0,0 2-3 15,0 0 0-15,0-3 11 0,0 3-24 16,0 0-12-16,0 0-11 0,0 0-16 16,0 0 5-16,0 0 22 0,0 0 3 15,0 0 25-15,0 0 10 0,0 0 11 16,0 0 12-16,0 0-7 0,0 0-85 16,-2 0-23-16,0 0-140 0,2 3-39 15,-2 6-50-15,2 6 132 0,0 16 97 16,0 20 239-16,0 8-64 0,0 6 56 0,0-3-52 15,2-8-50-15,2-6-95 0,0 2 43 16,1-6-15-16,-1-4-43 0,-2-1 16 16,3-6 15-16,-3 0-24 0,0-3-25 15,-2-4 17-15,0-7-18 0,0-4 4 16,0-3 18-16,0 0-22 0,0 3-1 16,0-2 1-16,0-2 13 0,0-1-13 15,0-3 0-15,0 1-2 0,0 0 2 16,0-2-2-16,0 1 2 0,0-2 0 0,0 1 0 15,0-3 0-15,0 0-36 16,0-1-23-16,2 1 8 0,-2-3 5 0,2 0-52 16,-2 0-116-16,0 2-73 0,0-2-80 15,0 0-36-15,0 0 13 0,-8-2-172 16,1-3-457-16,-10-18-367 0</inkml:trace>
  <inkml:trace contextRef="#ctx0" brushRef="#br0" timeOffset="42896.75">10583 9820 325 0,'0'0'645'16,"0"0"-363"-16,0 0-282 0,0 0 2 15,0 0 115-15,0 0 200 0,0 0 143 16,0 0 48-16,0 0-102 0,0 0-119 16,8 7-72-16,-8-7 13 0,2 0 19 15,2-4 8-15,1-1-68 0,-1-2-28 16,3-4-44-16,3-8-72 0,6-12-43 15,0 3-82-15,-4-1 18 0,1 1 35 0,-2 0-8 16,2-6-26-16,1-5-18 0,0 11-31 16,-8 5-26-16,0 8 76 0,-2 3-53 15,0-2-16-15,0 4 75 0,2 0 56 16,-4 4 76-16,0 3 97 0,-2 3-62 16,0 0-46-16,0 0-65 0,0 0 0 15,0 0-113-15,2 0 12 0,4 5 62 16,0 4 39-16,4 6 125 0,8 7 66 0,5 7-56 15,7 7-76-15,4 6-38 0,-2-2-19 16,-1 1 39-16,1-5-36 0,0 3 20 16,2-4-25-16,2 0 0 0,-4-1-174 15,-7-9-457-15,-3-10-558 0,-14-6-1126 16</inkml:trace>
  <inkml:trace contextRef="#ctx0" brushRef="#br0" timeOffset="43993.96">9413 10142 161 0,'0'0'1169'0,"0"0"-296"0,0 0-324 16,0 0-147-16,0 0 6 0,0 0-17 0,0 0-52 15,0 0-126-15,0 0-46 0,0 0-19 16,2-2-32-16,-2 2-23 0,0 0-40 16,0 0-53-16,0 0-14 0,0 0-47 15,0 0-3-15,2 0-1 0,0 0-5 16,5 2 20-16,3 3 30 0,5 5-7 15,6 2-112-15,9 5-266 0,6 2-189 16,-2-2-185-16,-9-5-322 0,-9-5-253 16</inkml:trace>
  <inkml:trace contextRef="#ctx0" brushRef="#br0" timeOffset="44148.55">9732 10350 2167 0,'0'0'1461'0,"0"0"-1053"16,0 0-408-16,0 0 0 0,0 0 4 15,0 0 229-15,0 0-40 0,0 0-126 16,0 0-67-16,0 0-112 0,22 14-5 16,-6-6 68-16,7 9-60 0,9 5-342 0,0-3-6 15,-2 0-468-15,-16-9-1056 16</inkml:trace>
  <inkml:trace contextRef="#ctx0" brushRef="#br0" timeOffset="44291.17">10135 10664 3103 0,'0'0'862'0,"0"0"-857"16,0 0-5-16,0 0-171 0,0 0 171 15,0 0 0-15,0 0-164 0,0 0 25 0,0 0-40 16,144 1-346-16,-112-1-577 16,-11 2-397-16</inkml:trace>
  <inkml:trace contextRef="#ctx0" brushRef="#br0" timeOffset="44443.77">10522 10805 2131 0,'0'0'1456'0,"0"0"-988"15,0 0-468-15,0 0-134 0,0 0 134 16,0 0 182-16,0 0-182 0,0 0-131 0,0 0-109 16,0 0-85-16,0 0-18 0,6 5-221 15,-4-3-200-15,0 0-431 0</inkml:trace>
  <inkml:trace contextRef="#ctx0" brushRef="#br0" timeOffset="45270.12">9277 10064 172 0,'0'0'881'0,"0"0"-77"0,0 0-317 16,0 0-173-16,0 0-156 0,0 0-92 16,0 0-66-16,0 0-17 0,0 0-105 15,0 0-29-15,0 0 34 0,-36 19 42 16,25-8 38-16,1 2-26 0,4-2 59 15,1 3-83-15,3-4 74 0,2 1-18 16,0 0 62-16,2-4 44 0,7 0 106 0,3-1 119 16,10-2-127-16,8-2-20 0,12-2-59 15,3-4 2-15,-1-8-34 0,-12 2 11 16,-11 2-16-16,-9-1 7 0,0 4-5 16,-6-1-26-16,0 1 90 0,0-3 20 15,-4 0 55-15,-2 0-40 0,0 1-54 16,-4-4-77-16,-8-1 4 0,-6 0-31 15,-3-1-40-15,-4 4 13 0,2 1-115 16,-1 2 55-16,5 3-38 0,2 3-59 0,5 0-11 16,7 0-64-16,3 5-186 0,2 1-286 15,4 0-176-15,7-3 7 0</inkml:trace>
  <inkml:trace contextRef="#ctx0" brushRef="#br0" timeOffset="45691.53">9353 9937 90 0,'0'0'416'0,"0"0"44"0,0 0-388 16,0 0-44-16,0 0-23 0,0 0 115 15,0 0 101-15,0 0 45 0,0 0-131 0,-115-20 69 16,95 20-102-16,-2 0 73 15,1 2-100-15,0 1 117 0,4 2-40 16,3 0 99-16,0-1-11 0,4 1-99 0,4 3-135 16,-1-1-6-16,3 2-34 0,4 4 32 15,0-2 2-15,0 0 58 0,2 0 70 16,4 0 6-16,-1-4-80 0,-1-1-27 16,0-2-5-16,-2-3 8 0,2-1 36 15,0 0 21-15,0 0-6 0,4 0 5 16,-2 0 1-16,2 0-3 0,0-1-30 15,3-5 14-15,0 2-10 0,-3-1-27 0,1-1-10 16,-1-1-17-16,-1 2 21 0,-1-1 17 16,-4 3 16-16,0-3 9 0,-2 0-13 15,0-1-54-15,0-3 0 0,0 0-125 16,0-1 33-16,-8 0-20 0,-3-1-154 16,0 2-185-16,1 3-18 0,-5 1-26 15,2 2-379-15,3 2-468 0</inkml:trace>
  <inkml:trace contextRef="#ctx0" brushRef="#br0" timeOffset="46186.81">9123 9699 429 0,'0'0'585'15,"0"0"-51"-15,0 0-308 0,0 0 125 0,0 0-126 16,0 0-8-16,0 0 139 0,-127-50-207 16,107 50-149-16,-6 0-61 0,-1 4 61 15,-9 8 47-15,4 5 42 0,4-5-4 16,9 5-17-16,2 1 11 0,0 13 0 16,5 12-25-16,4 10 48 0,8 1 22 15,10-4 29-15,12-4-57 0,8 0 15 16,7-4-77-16,3 0-1 0,0-2-33 15,5 1 0-15,-1-5 0 0,1-4 34 16,1-1-15-16,-3-8-17 0,2-5 37 0,-8-3-37 16,0-8 19-16,-7-1 42 0,-7-5-18 15,-8-1-42-15,-3 0 24 0,4 0 26 16,-4-5-3-16,3-4 17 0,0-3 32 16,-2-8-2-16,2-9 7 0,2-9-54 0,-3-8-46 15,-1 1 32-15,-6 1-36 16,-5 2 28-16,-2-2-67 0,0 3 43 0,-2 0-22 15,-7 3-7-15,-4 1-19 0,-6 3-6 16,-2 4-39-16,2 5 11 0,-11 2-18 16,-2 2 71-16,-2 2-42 0,-6 2-17 15,1 9-28-15,-1 1-57 0,0 7 29 16,-3 0-138-16,1 0-43 0,6 5 59 16,9 3 68-16,5-1-125 0,10-1-186 0,3 1-469 15,0-3-92-15</inkml:trace>
  <inkml:trace contextRef="#ctx0" brushRef="#br0" timeOffset="46957.8">8640 9416 150 0,'0'0'672'16,"0"0"-64"-16,0 0-369 0,0 0-104 0,0 0 37 16,0 0 63-16,0 0 186 15,0 0-85-15,0 0-46 0,0 0-87 16,-31-73-20-16,31 73 41 0,0-2-44 0,0 2-26 15,0 0-22-15,0 0-15 0,0 0-33 16,0 0-71-16,0 0-13 0,0 0-17 16,0 0-16-16,0 0-45 0,0 0-48 15,0 0-28-15,0 0 10 0,0 0 32 16,0 0 20-16,0 0 31 0,0 0 23 16,0 0 15-16,0 0 23 0,0 0 48 15,0 0 19-15,0 0 20 0,0 0 20 0,0 0 18 16,0 0 32-16,0 0-40 0,0 0-20 15,0 0-21-15,0 0-26 0,0 0-17 16,0 0 5-16,0-2-3 0,-2 1-35 16,-1-3-46-16,1 0 12 0,2 1 34 15,-3 2 17-15,1-1-17 0,2 2 0 16,0-2 4-16,-2 2-4 0,2 0-1 16,0 0-16-16,0 0-8 0,0 0-17 0,0 0-76 15,0 0-53-15,0 4 6 0,7 9-6 16,4 13 171-16,11 13 186 0,6 7-18 15,7 2-73-15,-1-4-41 0,-2-5-11 16,-1-3-10-16,-1-4-31 0,0-1 31 16,-10-7-30-16,-4-4 14 0,-6-9-16 15,-1 0-1-15,-3 0 0 0,1-4 24 16,-1 1 1-16,-4-5-22 0,-2 1 26 0,0-4-29 16,0 2-63-16,0 0-46 0,-8 0-64 15,-14-1-144-15,-8-1 9 0,-8-1-359 16,0-20-512-16,11 0-454 0</inkml:trace>
  <inkml:trace contextRef="#ctx0" brushRef="#br0" timeOffset="47741.68">8339 9073 372 0,'0'0'79'0,"0"0"467"15,0 0-38-15,0 0-166 0,0 0-196 16,0 0 89-16,0 0 45 0,0 0-225 16,-119-20-6-16,95 23 6 0,1 4-19 15,-3 2 37-15,4 2 12 0,-2 3 56 16,5 3 29-16,2 0-63 0,2 6-45 0,7 9-11 16,3 7 81-16,5 0-62 0,5-4 80 15,7-12-32-15,7 0-62 0,11 0-15 16,8 2-6-16,11 0 47 0,5-6 4 15,0-8-43-15,3-2 8 0,5-6 8 16,-3-3-5-16,-3 0 9 0,-3 0-11 16,-9-8-23-16,-3-1-4 0,-7-3 4 15,-6 3-8-15,-10-2-4 0,-2 2 16 0,-8 0 25 16,2-2-20-16,-1-3 48 0,0-3 8 16,-3-4-1-16,-6-6-25 0,0-5 42 15,0-3-93-15,-2 2 36 0,-9 2-22 16,2 2-31-16,-3 2 2 0,4 4 17 15,-4 3-19-15,4 10-29 0,0-2 29 16,-2-1 0-16,-6-1-33 0,-1 0 33 16,0-1 2-16,-4 4-2 0,-5-2-10 15,-8 1-50-15,-10 4 1 0,-5 4-35 0,1 4 37 16,3 0 3-16,7 4 2 0,6 4 17 16,6-1-8-16,9 1 20 0,3 0-16 15,-4 2-11-15,4-1-9 0,-2 4-54 16,6-1-113-16,6 3-136 0,2 2 54 15,2 3-57-15,0 1 74 0,2 2-218 16,6-2-46-16,0 0-177 0,0-8-109 16</inkml:trace>
  <inkml:trace contextRef="#ctx0" brushRef="#br0" timeOffset="48273.81">8540 9116 389 0,'0'0'645'0,"0"0"382"0,0 0-393 0,0 0-224 15,0 0-85-15,0 0 49 0,0 0-191 16,0 0-86-16,0 0-25 0,0 0-68 15,-32-7 25-15,24 7-5 0,0 0-24 16,-6 0 91-16,4 0-88 0,-2 0 2 16,-1 2-5-16,-2 6 9 0,0 2-9 0,0 1-56 15,-4 6 56-15,2 0 2 16,-2 1-2-16,4 5-5 0,0-2-22 0,5 0-44 16,1-2-1-16,5 0 67 0,4-4-72 15,0-3 12-15,0-2 65 0,2-1 39 16,6-3 62-16,1 0-43 0,4-3-58 15,4 1 0-15,15-1 43 0,8-3 50 0,9 0 42 16,-5-7-57-16,-4 0-78 16,-14 1-29-16,-5 2-234 0,-3 1-257 0,-4 1-58 15,-2-5-259-15,2 4-609 0,-6-11 627 16</inkml:trace>
  <inkml:trace contextRef="#ctx0" brushRef="#br0" timeOffset="51994.32">14306 10830 112 0,'0'0'370'0,"0"0"-252"0,0 0 499 0,0 0-234 16,0 0-55-16,0 0-137 0,0 0 40 15,20-54-1-15,-14 47 55 0,-2-1-109 16,0 3 38-16,1-2-62 0,-1 2 66 16,0 1 22-16,-2 0-50 0,0 3-46 15,-2-2-48-15,0 3-6 0,0 0 16 0,0 0-10 16,0 0-12-16,0 0-30 0,0 0 4 16,0 0-27-16,0 0-28 0,0 0 24 15,-2 3-27-15,-2-2-15 0,-2 1-28 16,-9 7 4-16,-15 13 35 0,-12 12-31 15,-9 8 16-15,-3 2 17 0,10-4 2 16,12-8-4-16,13-7-34 0,7-10 36 0,4-6-36 16,6-8 17-16,0 1-16 0,2-2 11 15,0 2 22-15,0-2-46 0,4 0-71 16,6 3-82-16,0 0 118 0,9-1 85 16,15 0 86-16,12-2 5 0,8 0 4 15,-5-4-32-15,-13 1-63 0,-15-2-95 16,-6 3-131-16,-5 1-105 0,5-4-73 15,-2 1 59-15,0-1-3 0,-3-2 21 0,2-3-205 16,-8-4-150-16,-2-1-14 16,0 2 289-16</inkml:trace>
  <inkml:trace contextRef="#ctx0" brushRef="#br0" timeOffset="52043.18">14306 10830 734 0</inkml:trace>
  <inkml:trace contextRef="#ctx0" brushRef="#br0" timeOffset="52175.44">14306 10830 734 0,'26'-132'1544'0,"-30"130"-998"0,2 0-227 0,0 0-14 0,2 0 47 0,0 2-100 16,0 0-185-16,0 0-67 0,0 2-115 15,0 11 29-15,0 11 86 0,0 16 110 16,0 5-19-16,0 6 0 0,2-2-91 0,4-9 0 16,0-4 0-16,5-8 28 0,-1-6 8 15,1-9-27-15,6 1-9 0,13 1-135 16,12-1-121-16,9-7-15 0,3-7-190 16,-6-7-540-16,-21-7-1081 0</inkml:trace>
  <inkml:trace contextRef="#ctx0" brushRef="#br0" timeOffset="52665.18">14877 10776 1613 0,'0'0'2284'0,"0"0"-2033"0,0 0-251 15,0 0-240-15,0 0 127 0,0 0 113 16,0 0 184-16,0 0-87 0,0 0 61 15,0 0-104-15,0 0 18 0,-14 109-41 16,18-77 19-16,4 1-46 0,5 3 18 0,-4-7 16 16,-1-8-38-16,-4-10-21 0,0-1-63 15,0-3-82-15,2 1-16 0,-2 0-3 16,-2-4-23-16,0 0-3 0,0-4-20 16,-2 0 27-16,2 0 69 0,-2 0 129 15,4-8 6-15,-2-1 0 0,4-6-272 16,1-1-494-16,2-1-39 0,-3 4 805 15,0 3 786-15,3 4-242 0,5 1-358 16,6 1-186-16,-2 0 164 0,12 4 117 16,4 0-111-16,9 0-23 0,-5 2-56 0,-6 1 30 15,-11 0 62-15,-4-3-54 0,-4 0-52 16,1 0-6-16,2 0-37 0,-6 0 33 16,-4 0 44-16,-2 0 17 0,-1 0 20 15,-1 0 7-15,3-4 12 0,-3-2-3 16,2-1-12-16,-4-1-29 0,0-4-43 15,0-3-1-15,0-1-79 0,0-3 53 0,-6 0-1 16,-4-1-52-16,4-1-2 0,-2 1-59 16,-2 3 6-16,-2 0-3 0,2 3-28 15,2 1-113-15,-3 3-130 0,0 1-132 16,3 3-446-16,-3 2-449 0,7 2-622 16</inkml:trace>
  <inkml:trace contextRef="#ctx0" brushRef="#br0" timeOffset="54023.66">16183 10908 264 0,'0'0'763'0,"0"0"-151"15,0 0-362-15,0 0 136 0,0 0 28 16,0 0-109-16,0 0-147 0,0 0-22 16,0 0 28-16,-24-17 132 0,24 17 68 15,0-2-100-15,0 2-91 0,0 0-47 0,0 0-2 16,5 0 18-16,0 0-73 15,-1-2-69-15,6 0-15 0,18-3-42 0,16-3-12 16,11 1 38-16,9 5 0 0,-9-1 7 16,-8 3-26-16,-5 0-113 0,-4 8-271 15,-8-3-368-15,-8-2-238 0,-12-1-997 16</inkml:trace>
  <inkml:trace contextRef="#ctx0" brushRef="#br0" timeOffset="55179.66">17032 10721 70 0,'0'0'93'16,"0"0"441"-16,0 0-180 0,0 0-92 0,0 0 319 15,0 0 72-15,0 0-243 0,0 0-182 16,0 0 43-16,0 0-7 0,-10-49-34 15,10 49-55-15,0 0-175 0,0 0-29 16,2 0-102-16,4 7 19 0,0 3 112 16,8 2 167-16,-2 5-38 0,0 0-90 15,6 1 22-15,-6 3-57 0,8 1 77 0,-3 0-31 16,-1 2-14-16,2-3 0 0,-4-4-7 16,4 2 9-16,-6-4-38 0,-1-5 1 15,-3-3 2-15,-1-1 26 0,-3-4-25 16,-2-2 13-16,-2 0 12 0,0 0 9 15,0 0 15-15,2 0 1 0,-2 0 12 16,0 0 14-16,2 0-4 0,-2 0 2 16,3 0 14-16,-1-4 4 0,0-5-1 15,4-3-95-15,0-3-94 0,5-4-62 16,0-1 78-16,-1 3 60 0,3 1-36 0,4 1-50 16,0 0-28-16,6 4 75 0,-2-1-1 15,5 2 33-15,-2-1-5 0,-4 2-11 16,2 1 41-16,-5 1 4 0,-5-1 21 15,-3 2 17-15,-2 2 8 0,-3 0 8 16,-2 0 1-16,0 1-12 0,0-1 3 16,0 0 8-16,0-2-18 0,-2 3 10 15,0-3-46-15,0 1 46 0,0 0-50 0,-4 0 1 16,0 0 10-16,-2 2-7 16,-3-1 6-16,2 2-6 0,3 2-4 0,0-2-48 15,0 2-6-15,2 0-3 0,0 0-20 16,-3 8-20-16,-3 10 47 0,2 8-9 15,1 11 59-15,5-1 36 0,0-10 48 16,15 3-26-16,10-6-19 0,11 1-4 16,12 2-5-16,7-11 41 0,4-5-31 15,5-8-11-15,6-2-29 0,4 0-24 16,-2-7-66-16,2-1 35 0,-5 1-7 0,-8 0-62 16,-4-7-287-16,-6-6-563 0,-15 2-1777 15</inkml:trace>
  <inkml:trace contextRef="#ctx0" brushRef="#br0" timeOffset="70789.18">8764 13994 832 0,'0'0'452'0,"0"0"-452"16,0 0-28-16,0 0 28 0,0 0 111 16,0 0 77-16,0 0 102 0,0 0-61 15,12-14-77-15,-10 14-65 0,0-1-31 16,-2 1-6-16,2-2 50 0,0 0 21 15,-2 2 37-15,2 0 8 0,-2-3-13 16,0 3-10-16,0 0-24 0,0 0-19 16,0-1-19-16,0 1-32 0,0 0-12 0,0 0-33 15,0 0-4-15,0 0 0 0,0 0-4 16,0 0 4-16,0 0 20 0,0 0-20 16,0 0-5-16,0 0-17 0,-2 0 20 15,-4 4-73-15,-2 1-33 0,-16 7 108 16,-16 11 22-16,-15 13 5 0,-15 9 53 15,-1 0-58-15,8-1-22 0,5-8-16 16,12-5 16-16,6-8 0 0,7-6 0 0,13-5 32 16,6-5-28-16,6-2-1 0,0-1 67 15,2 2-70-15,4-4-70 0,-1 0 33 16,3 1-6-16,0-3 23 0,0 0 20 16,7 0 16-16,1 0 6 0,12 3 10 15,9 1 54-15,20 0 8 0,6-3-22 16,9-1-31-16,-1 0 25 0,-10 0-61 15,1-1 0-15,-12 1 10 0,-8 0-15 0,-11 0-25 16,-3 0-36-16,-4 0-140 16,4 0 12-16,-2 0 45 0,4 0-31 0,-7 0-100 15,-3 0-76-15,-3 0-130 0,-7 0-96 16,0 0-273-16,-2 0 349 0</inkml:trace>
  <inkml:trace contextRef="#ctx0" brushRef="#br0" timeOffset="71117.95">8723 14030 1101 0,'0'0'1102'0,"0"0"-675"0,0 0-366 15,0 0-7-15,0 0 191 0,0 0 202 16,0 0 13-16,0 0-147 0,0 0-87 16,0 0-36-16,5-26-58 0,-5 26-94 0,0 0-38 15,0 0-50-15,-3 1-45 0,3 7-30 16,0 9-37-16,9 12 162 0,5 15 111 16,8 5-52-16,-3 1-38 0,0-6-4 15,-4-7-17-15,-3-11 18 0,1-7-16 16,-4-3 10-16,-3-5-12 0,4 0-2 15,2 2-23-15,0-1-29 0,1-2-225 0,0-3-214 16,-5-1-325-16,0-3-1099 0,-1-3 901 16</inkml:trace>
  <inkml:trace contextRef="#ctx0" brushRef="#br0" timeOffset="74120.33">9244 14147 334 0,'0'0'586'16,"0"0"-193"-16,0 0-108 0,0 0-15 16,0 0-34-16,0 0-48 0,0 0-32 0,0 0-45 15,0-10-20-15,0 10-30 16,0-3-6-16,0 3-7 0,0 0 7 0,0 0-3 16,0 0 7-16,0-2-18 0,0 2-17 15,0 0-24-15,0-2 2 0,0 2 2 16,0 0-2-16,0-3 0 0,0 3-1 15,0-2-1-15,0 2 0 0,0 0 0 16,0-3 0-16,0 1 0 0,0 0 2 16,0-2 4-16,0 2 24 0,0-2-7 15,0 1-23-15,0-1-33 0,0 0 31 0,0 0 2 16,2 2 31-16,-2-1-25 0,0-1 0 16,0-1-2-16,0 2 25 0,0-1 0 15,0 0-29-15,0 2 0 0,0-2-4 16,0 1 4-16,0 1 0 0,0 0 25 15,0 0 20-15,0 2 6 0,-2 0 5 16,-1-2 29-16,0 2-25 0,1 0-23 16,0-1 1-16,2 1 0 0,-2-3 5 0,2 3 5 15,-2-1 30-15,2 1 19 16,-2-2 24-16,2 2-15 0,-2-2-10 0,2 0-27 16,-2 0-38-16,0 2 5 0,2-2 27 15,0 2-9-15,0 0-25 0,0 0-29 16,-2 0-1-16,2 0-2 0,0 0-1 15,0 0-21-15,0 0-2 0,0 0-41 16,0 0-62-16,0 0 15 0,0 4-25 16,-2 7 109-16,0 9 31 0,0 6 190 15,-1 11-85-15,3 0-78 0,0 0 27 0,0-11-51 16,0-8-3-16,0-5 1 0,0-3-1 16,3 2-27-16,1-5 27 0,2 4 14 15,0-3-14-15,0-3 4 0,4 2 23 16,-2-4 9-16,0-1 23 0,2-2-12 15,4 0 3-15,-6 0-8 0,3 0-4 16,-1 0-21-16,1-5-17 0,0-4 0 16,-1 0-58-16,0-2 12 0,2 2-43 15,-6-3-19-15,2 4 81 0,-4 2-4 16,0 4-34-16,1 2-55 0,2 0-52 0,-3 0 14 16,2 0 57-16,4 4 101 0,5 5 29 15,0-1 45-15,2 2-13 0,3 1 15 16,-2 1-20-16,4-2 14 0,-1-3-8 15,0-1-9-15,0-2 47 0,1-4 26 16,-2 0 23-16,2 0-11 0,-3-7-24 16,0-1-1-16,0-2-30 0,-3-1-8 0,-4-3 24 15,-4 1 21-15,0-1 15 16,0-1-17-16,-6-4-69 0,-2-1-9 0,0-1-11 16,0-1-29-16,-4-1-1 0,-12-6-25 15,0-4 24-15,-4 3-92 0,1 5 77 16,4 4-75-16,0 6 9 0,3 0-50 15,-6-1 20-15,4 5-117 0,1 4-25 16,2 3-211-16,3 1-217 0,2 3-321 0,1 0-1124 16</inkml:trace>
  <inkml:trace contextRef="#ctx0" brushRef="#br0" timeOffset="75552.58">10241 14108 826 0,'0'0'1161'0,"0"0"-463"0,0 0-328 16,0 0-101-16,0 0 44 15,0 0 116-15,0 0-140 0,0 0-114 0,0 0-54 16,11-29-66-16,-1 22-55 0,7-1-48 16,8 1 27-16,8-3-33 0,7 3 12 15,-4 3 17-15,-6 1-21 0,-13 3 20 16,-5 0-60-16,1 3-179 0,-2 5-262 16,-5-1-405-16,-4 3-472 0,-2-3 214 15</inkml:trace>
  <inkml:trace contextRef="#ctx0" brushRef="#br0" timeOffset="75740.2">10248 14208 1112 0,'0'0'1413'15,"0"0"-1044"-15,0 0-328 0,143-33 30 0,-102 28 34 16,-13 1-1-16,-7 4-104 15,-6 0 0-15,-5 0-57 0,3 0-107 0,2 0-324 16,-3 4-522-16,-3-1-367 0</inkml:trace>
  <inkml:trace contextRef="#ctx0" brushRef="#br0" timeOffset="77491.55">10992 13994 510 0,'0'0'781'0,"0"0"-251"0,0 0-275 0,0 0-53 15,0 0-3-15,0 0-3 0,0 0 9 16,0 0-5-16,0 0-5 0,0 0-42 15,0-4-39-15,0 4-11 0,0 0 9 16,0-3 5-16,0 3-20 0,0 0-14 16,0 0 3-16,0 0-4 0,0 0-10 15,0 0 5-15,0 0-1 0,0 0-12 16,0-3-6-16,0 2-12 0,0 1-12 0,0-3-15 16,0 3-19-16,-2-1-2 0,2 1-15 15,0 0 0-15,0 0-4 0,0-2 17 16,0 2 0-16,0 0-13 0,0 0 13 15,0 0 0-15,0 0 1 0,0 0 2 16,0 0 1-16,0-2 0 0,0 2 1 16,0 0 0-16,0 0 2 0,0 0 31 15,0 0 7-15,0 0 0 0,0 0-10 16,0 0-8-16,0 0-7 0,0 0-12 0,0 0 0 16,0 0 19-16,0 0-21 0,0 0-2 15,0 0-25-15,0 0-18 0,0 0-4 16,0 0-7-16,0 0-8 0,0 0-9 15,0 0-17-15,0 0-11 0,0 0-6 16,4 4 27-16,-2 0 78 0,3 0 48 0,0 3 0 16,-1 0 6-16,0 1 5 15,0 1 4-15,0 3 16 0,2 0-37 0,-2 1-12 16,1 0 3-16,2 3-29 0,-5-1 13 16,2-2 16-16,0 2-8 0,-4-1-22 15,2-1 1-15,0-1 17 0,0-3-6 16,-2 1 1-16,2-2-1 0,-2-4-12 15,2-1 16-15,-2-1-16 0,0 0 0 16,0-2 13-16,0 2 7 0,3-2 4 16,-3 0 4-16,0 0 7 0,0 0-2 0,0 0 3 15,0 0 4-15,0 0 15 16,0 0 5-16,0 0 30 0,0 0 30 0,0 0 0 16,0-6-32-16,0 1-42 0,0-5-19 15,-3-4-30-15,1-3-16 0,-2 0 16 16,2-2-43-16,0 2 12 0,2-3 11 15,0 1-43-15,0 3 49 0,0-2-49 16,0 3-39-16,0 0 81 0,4 4-5 16,2-1-11-16,1 2-36 0,1 3 3 15,3-1 27-15,-2 2 7 0,1 1-4 0,3-1 1 16,0-1 10-16,1 5 9 16,2-3-3-16,-4 3 0 0,1 1 0 0,2-1 7 15,0 2 15-15,-1 0 1 0,2 0 31 16,-4 5-4-16,2 2 16 0,0 1-10 15,-2 2-8-15,-1 4-4 0,0 0 8 16,-1 6 0-16,-1 4 3 0,1 10 27 16,1 6-39-16,-2 2 23 0,-3-1 40 15,0-5-17-15,0-2-17 0,-2-10-31 16,4-4 1-16,-4-3-17 0,0-6-1 0,0 4 1 16,2-1-2-16,3-1 1 0,-3-2 17 15,1 0-16-15,-1-4 0 0,0-2-2 16,-1 3-58-16,3-2-37 0,-2-1-47 15,3-1-69-15,-3 2-7 0,1-1-202 16,-3-5-387-16,0 0-435 0,0 0-875 16</inkml:trace>
  <inkml:trace contextRef="#ctx0" brushRef="#br0" timeOffset="79223.78">11996 13873 1819 0,'0'0'556'0,"0"0"-400"16,0 0-120-16,0 0-36 0,0 0 219 15,0 0 30-15,0 0-46 0,0 0-68 16,0 0-56-16,92-7 8 0,-73 16-50 16,-2 5 17-16,0 3-11 0,-3 3 47 15,2 4 78-15,-4 6-11 0,1 5-37 16,-2-3-6-16,-7-5-46 0,-2-10 12 15,-2-3-63-15,0 1 8 0,0-1 12 0,0 4-7 16,0-4-26-16,-4-5 38 0,-7 1-5 16,0 0-1-16,-1-3-5 0,0 0-31 15,-4-2-49-15,4-2 49 0,1-1 3 16,0-2 16-16,5 0 16 0,0 0 15 16,4-3 8-16,2-5-38 0,0-3-20 15,0-3-89-15,4-3 19 0,10-8 51 16,10-6-43-16,2 0-76 0,-3 5 45 0,0 3 57 15,-4 8 36-15,3-2 3 16,2-2-1-16,2 3 1 0,-2 1 24 0,-3 4 9 16,-2 0 12-16,-8 2-11 0,-3 1 1 15,-4 3-4-15,-2 3 24 0,-2 0 14 16,0 0-21-16,0 2-24 0,-2 0-27 16,-2 0-2-16,-2-1 0 0,2-1 1 15,-5 0-30-15,3 0-4 0,-3 0 33 0,1 2-40 16,1 0-21-16,3 0 30 0,0 0-1 15,0 4-28-15,0 3-17 0,-1 7 79 16,3 5 22-16,2 0-17 0,0 4 13 16,0 0 45-16,7-3-21 0,1 2-42 15,3-1 29-15,1-3-4 0,3-1 4 16,0-3 17-16,5 1 8 0,-2-6 0 16,4 2 16-16,1-2-26 0,7-1-8 15,-8-2 0-15,6-1-36 0,0 0-25 0,-7-3-93 16,3-2-150-16,-1 3-290 0,-6-3-372 15,2 0-559-15,-6-3 2 0</inkml:trace>
  <inkml:trace contextRef="#ctx0" brushRef="#br0" timeOffset="79783.28">12790 14470 1693 0,'0'0'765'0,"0"0"-490"15,0 0-165-15,0 0 60 0,0 0 186 16,0 0 152-16,0 0-70 0,0 0-165 16,0 0-84-16,0 0-34 0,2-6 2 15,0-1-74-15,3-1-57 0,2-2 11 16,-1-4-11-16,-2 1 24 0,0 0-50 0,5-4 0 15,-1-6-1-15,7-6 1 0,-2-7-25 16,1 0 22-16,0-1 2 0,-4 11-24 16,-2 6-18-16,-4 5-17 0,4 6 30 15,-4-1 30-15,0 1-2 0,0 2-1 16,-2 2-24-16,-2 3-8 0,0 2-22 16,0 0-1-16,0 0-7 0,0 0-31 15,0 0-1-15,2 4 5 0,4 4 57 0,1 3 32 16,1 4-10-16,3 9 13 0,0 4-21 15,3 8 18-15,4 3 3 0,-8-4 14 16,0-6-14-16,0-10 21 0,-6-6-21 16,2-1-2-16,-2 2-48 0,2 1-86 15,1-1-129-15,-3 1-321 0,-2-4-432 16,-2-1-351-16,0-7 257 0</inkml:trace>
  <inkml:trace contextRef="#ctx0" brushRef="#br0" timeOffset="79966.78">12731 14315 3294 0,'0'0'876'16,"0"0"-857"-16,0 0-19 0,0 0-202 16,0 0 202-16,0 0 154 0,0 0-18 0,115-8-113 15,-72 8-23-15,-7 0-23 0,-16 0-70 16,-2 0-375-16,-3 2-383 0,-1-2-699 15,6 0 268-15</inkml:trace>
  <inkml:trace contextRef="#ctx0" brushRef="#br0" timeOffset="81065.23">13623 13781 659 0,'0'0'688'15,"0"0"-197"-15,0 0-78 0,0 0-127 16,0 0 59-16,0 0-40 0,0 0-136 0,0 0-35 16,0 0-5-16,0 0-37 0,42-41 21 15,-24 41-21-15,0 0-36 0,4 7-2 16,-3 7-49-16,2 1 81 0,-4 5 52 15,-1 4-66-15,2 7-23 0,-10 5 36 16,-4 1-26-16,-4-2 8 0,-4 0-21 16,-8-3-45-16,-6-7 20 0,6-4-19 15,4-7 18-15,-1-4-20 0,0-5-1 0,3 1-28 16,2-3 29-16,2-1 24 16,0 0 15-16,2-2-8 0,0 0 4 0,0 0 38 15,0 0 12-15,0-7-26 0,4-4-58 16,8-11-2-16,10-8-73 0,10-10 7 15,2-5 28-15,-3 5 37 0,-3 6-29 16,-6 11-55-16,-8 6 71 0,-3 4 16 16,-3 1-1-16,1-1 3 0,-1 2 1 15,-1-4 19-15,-3 6-23 0,0 1 31 16,-4 5 8-16,2-1-8 0,-2 2-4 0,0 2-27 16,0 0-24-16,0 0-22 0,0 0 19 15,0 0-12-15,-2 0-34 0,-2 4-7 16,-5 5-8-16,1 9 88 0,-7 10 42 15,4 10 17-15,3 5-34 0,4-4 42 16,4-3-27-16,0-8-13 0,6 0 1 16,4 1-13-16,1-8 1 0,2-4-13 15,-2-3 17-15,-1-4 7 0,8 3 0 0,-2 0 0 16,6 0-27-16,-2-1 0 0,4-2-97 16,-5-3-78-16,5-4-196 0,-6 2-452 15,-2-5-508-15,-2 0-756 0</inkml:trace>
  <inkml:trace contextRef="#ctx0" brushRef="#br0" timeOffset="81843.2">14315 14267 2614 0,'0'0'588'16,"0"0"-492"-16,0 0 84 0,0 0-14 15,0 0 53-15,0 0 0 0,0 0 11 16,9 105-136-16,-9-93-11 0,2-3-20 15,-2-1 12-15,0-2-1 0,0-3-16 16,0-1-8-16,0-2 1 0,0 0 4 16,0 0 17-16,0 0 28 0,0 0 26 0,0 0 19 15,0 0-8-15,0 0-17 0,0 0-32 16,0-2-17-16,0-3-35 0,-4-5-35 16,-1 1 2-16,0-5 7 0,-1-3-10 15,2 0-10-15,0-3 7 0,0 2-7 16,2-3-16-16,0 0-16 0,2-3 15 15,0 4-34-15,0-1 60 0,0-1-24 16,0 2-54-16,8 1 56 0,-2 1-42 16,5 1 28-16,2 1 12 0,-1 1 1 0,1 2-7 15,4 2 10-15,-4-1 2 0,1 5 18 16,0-1-1-16,-6 4-16 0,-2 0 18 16,-2 2 40-16,0 2-20 0,-1 0-20 15,-3 0-24-15,0 0-13 0,0 0 8 16,0 0 5-16,0 0-2 0,0 0-1 15,0 0-3-15,0 0-6 0,0 4 2 16,-3 3 20-16,-3 2 14 0,-2-1 14 0,2 5-13 16,-2-2 0-16,-2-2-1 15,4 4-18-15,2-2 17 0,0-2-24 0,2 2-14 16,2 1-8-16,0 0 22 0,4 5-4 16,6-2 27-16,4-1 1 0,-2 4-2 15,5-2 2-15,0-1 1 0,-2-1-2 16,0-2-13-16,-2 0 15 0,-3-2-1 15,-2 0-26-15,1-5 27 0,-4 3-4 16,-3-4-16-16,0 1 6 0,-2-3 14 16,0 0 58-16,0 0 91 0,0-2 26 0,0 0-9 15,-2 1-33-15,-10-1-33 0,-4 2-28 16,-12 0-35-16,-8 1-26 0,-5-3-11 16,1 0 0-16,2 0 0 0,3 0-29 15,-6 0-37-15,-2 0-90 0,0 0-65 16,3 0-79-16,7 0-104 0,3 0-507 15,8 0-1314-15,4-3 841 0</inkml:trace>
  <inkml:trace contextRef="#ctx0" brushRef="#br0" timeOffset="84337.28">5097 4819 132 0,'0'0'442'16,"0"0"-87"-16,0 0-159 0,0 0 253 16,0 0-146-16,0 0-119 0,0 0-32 15,0 0 16-15,0-42 43 0,2 38-126 16,0-3-19-16,-2 2-11 0,2 0 59 16,0-1 74-16,0 2-118 0,-2-2 48 15,2 0 12-15,-2 3-124 0,0-1 103 0,2 0-44 16,-2 2-20-16,0 1-45 0,0 1 0 15,0-3 0-15,0 3-2 0,0 0-47 16,0 0-4-16,2 0-34 0,-2 0-31 16,3 0-35-16,-1 0-34 0,3 0-9 15,1 6 87-15,2 3 62 0,1 5 47 16,-1-1 0-16,1 3-60 0,-5-1 58 0,-2 2 2 16,-2 2 22-16,0-2 63 0,-2 3-49 15,-9-3-11-15,1-1 23 0,-1-3-48 16,3-2 102-16,-3-3-37 0,2-3 46 15,5-3-70-15,0 0 6 0,2-2 16 16,2 0 27-16,0 0 0 0,0 0-17 16,0 0-9-16,0 0-10 0,0 0 11 15,0 0 25-15,0 0 48 0,0 0 12 0,2-2-35 16,0-5-57-16,2-5-58 16,2 0 4-16,4-3-7 0,0-6 3 0,2 3-96 15,8-6 5-15,-3 2 7 0,6 0 22 16,-4 1-14-16,5 0-49 0,-6 2 49 15,2 1 71-15,-5 1 5 0,-1 5 0 16,-1 0-22-16,-4 2-15 0,-1 3 37 16,-4 4 18-16,-2 0 57 0,-2 1 6 15,0 2-29-15,0 0-11 0,0 0-6 16,0 0-33-16,-4 0 44 0,2 0-46 0,0 0-138 16,0 0-76-16,-2 5-31 0,-2 2-2 15,-1 1 123-15,-4 9 101 0,1 0 17 16,-1 4-47-16,0 1 51 0,3 2-5 15,1-2 5-15,3-3 2 0,2-1-2 16,2-5-4-16,0 0 6 0,0-1 2 16,0-4 4-16,4-1 37 0,3-1 15 0,-1 0 48 15,3-1-6-15,1 1-26 0,3-3 34 16,4 2 5-16,0-3-10 0,7 4-17 16,-4-4-53-16,6 1-6 0,-1-1-17 15,1 2-10-15,0-2-293 0,-1 0-174 16,0-2-268-16,1 0-255 0,-9 0-168 15</inkml:trace>
  <inkml:trace contextRef="#ctx0" brushRef="#br0" timeOffset="85054.39">5566 5277 33 0,'0'0'1651'0,"0"0"-835"16,0 0-445-16,0 0-55 0,0 0 73 15,0 0 27-15,0 0-190 0,0 0-194 16,0 0 72-16,0 0 37 0,2-59-55 15,1 44-84-15,1-3-4 0,0 1 27 16,0-1-25-16,2-2 38 0,-2-1-38 0,6 2-33 16,-4-2 16-16,0 1 17 15,2 0 0-15,1 1 0 0,-3 0-18 0,3 2-41 16,1 0 59-16,-3 2 17 0,1-2-17 16,-2 6-71-16,1 1 31 0,-5 2 40 15,0 5 0-15,-2 1 19 0,0 0-19 16,0 2-67-16,0 0-68 0,0 0-90 15,0 0-8-15,0 0-44 0,0 2 42 16,0 3 39-16,0 3 120 0,2 4-12 16,5 2 52-16,1 1 13 0,0 4 23 0,2 0 0 15,0 3 35-15,0 7 0 0,8 3 42 16,-2 4-77-16,1-6-77 16,-4-4-521-16,-4-8 34 0,-5-9-275 0,-2 2 3 15</inkml:trace>
  <inkml:trace contextRef="#ctx0" brushRef="#br0" timeOffset="85229.19">5447 5143 883 0,'0'0'1923'0,"0"0"-1535"0,0 0-388 15,0 0-120-15,0 0-50 0,0 0 56 16,128-32 47-16,-74 25 37 0,4 7-13 15,-11 0 19-15,-15 0-117 0,-9 0-406 0,-8 3-833 16</inkml:trace>
  <inkml:trace contextRef="#ctx0" brushRef="#br0" timeOffset="86486.82">10929 4695 92 0,'0'0'53'0,"0"0"-13"16,0 0 224-16,0 0-60 0,0 0 85 15,0 0 240-15,0 0 144 0,0 0-231 16,0 0-193-16,0 0-114 0,-2-29 155 16,2 27-17-16,0 0-106 0,0 2 75 15,2-3-24-15,0 3-56 0,0 0-58 16,0 0-39-16,-2-2-7 0,0 2-58 15,2 0-16-15,-2-2-51 0,2 2-9 0,3 0-68 16,3 0-95-16,5 0 56 0,2 7 102 16,1 1 6-16,2 3 21 0,-4 3-38 15,0 1 33-15,-4 2 3 0,-4-2 56 16,-2 2 0-16,-4 1-23 0,0-2 23 16,0 0 0-16,-8-2 23 0,-7 2-23 15,0-2 72-15,-1-2-14 0,-4-3-56 16,5-1 125-16,0-3-27 0,5-3-8 15,1-2 10-15,7 0 54 0,2 0 22 16,0 0-34-16,0 0-51 0,4-4-76 0,7-3-17 16,8-6-38-16,11-11-16 0,15-5-140 15,6-3-205-15,-3 2 250 16,-5 3-1-16,-13 9 91 0,-10 1 57 0,-2 8-47 16,-6-2 49-16,-1 2 146 0,2-1-102 15,-5 3-40-15,-2-2-4 0,-3 4 183 16,-3-1-55-16,0 4-21 0,0 2 8 0,0-4 5 15,-5 2-120-15,1 2-22 0,-2-1 20 16,4-1-2-16,-2 2-99 16,0 0-105-16,-4 0-43 0,2 2 36 0,0 5 41 15,2 1 22-15,-2 6 70 0,4-1-65 16,0 0 88-16,2 2 53 0,0 2-68 16,0-1 72-16,0 0 4 0,4 1 20 0,2-3-18 15,2 0 21-15,3 1 39 0,0 0-22 16,-1-1 5-16,3-1 41 0,-2 1-88 15,-1-1-153-15,3 0-506 0,-3-3-4 16,4-1-422-16,-6-3 551 0</inkml:trace>
  <inkml:trace contextRef="#ctx0" brushRef="#br0" timeOffset="87269.65">11623 4996 808 0,'0'0'996'0,"0"0"-996"15,0 0-557-15,0 0 400 0,0 0 27 0,0 0 130 16,0 0 268-16,0 0-60 0,-2 113-98 16,2-98 90-16,0 2-14 0,2-1 30 15,0-6-122-15,-2-3-31 0,0-2-32 16,0 0 12-16,0-5 1 0,0 1 50 16,0-1 76-16,0 0 94 0,0 0 4 15,-2 0 34-15,0 0 10 0,2-1 9 16,-2-1-87-16,0-4-74 0,0-2-39 15,2-3-62-15,-2-5-32 0,-1-1-27 16,3-3-58-16,0-6 9 0,0-3-9 0,0-8 54 16,0 6-76-16,3 7-15 0,-1 4-4 15,0 8-78-15,2-2 114 0,-2-1 20 16,2 1 10-16,0 2 7 0,2 3-19 16,2-2-1-16,-2 4 41 0,-2 2-57 15,4-1-41-15,-2 2 33 0,1 0 68 16,2 3-35-16,-5-1 31 0,0 0-42 15,-4 0-6-15,2 2-29 0,-2 0-58 0,0 0-8 16,0 0-9-16,0 2 46 0,0 2 8 16,-2 1 50-16,-2 1-1 0,2 1 13 15,-5 5 42-15,-2 2 24 0,1 1 37 16,0-1-25-16,0-1-34 0,0-2 4 0,2-3 37 16,4-3-43-16,0-1-31 15,2-2 29-15,0 1 0 0,0 0 2 0,0 2-58 16,2 2 58-16,6-2 24 0,4 3 24 15,0-1 19-15,8 1-18 0,-2 2 4 16,6-1-1-16,-1-1-52 0,1 1-29 16,-6 1 23-16,2-3-35 0,-8 4 6 15,-1-4-56-15,-5 0-37 0,1 1 68 16,-7-4-1-16,0-1-2 0,0 1 63 16,0-2 4-16,0-2 40 0,-2 2-1 0,-7 2 48 15,-1-2 122-15,-5 1 121 0,-5 4-30 16,-4-5-89-16,-11 5-30 0,-5-1-134 15,-2-4-5-15,1 2 36 0,3-3-62 16,0-1-16-16,-5 6-4 0,-1 0-44 16,-4 1-193-16,4 5-199 0,4-2-72 15,11-3-125-15,7-3-611 0,5-4 258 0</inkml:trace>
  <inkml:trace contextRef="#ctx0" brushRef="#br0" timeOffset="98780.75">15283 13972 536 0,'0'0'467'0,"-5"0"-107"16,3 0-76-16,0 0-33 0,0 0-92 0,0 0-51 16,2-1-108-16,0 1 56 0,0 0 19 15,0 0 137-15,0 0-41 0,-2-1-68 16,2 1-18-16,0-3-9 0,0 3 24 15,-2 0 17-15,2-2 2 0,-2 2 0 16,2 0-4-16,-2 0-28 0,2 0-1 16,0-2 23-16,-2 2 14 0,2-2 6 15,0 2-9-15,0 0-35 0,0 0-22 0,0-2-5 16,0 2-4-16,0 0 3 16,0 0-7-16,0 0-4 0,0 0-45 0,0 0-1 15,2 0-25-15,2 0-25 0,4 0-9 16,8 0 12-16,2 0 47 0,14 6 18 15,9-1 14-15,-3 0-11 0,-4 0-17 16,-11-2 26-16,-4-2-30 0,-4 2 0 16,5-3-69-16,0 5-84 0,4-3-83 15,-3 0-115-15,0 0-105 0,-8 0-227 0,-5-1-622 16,-1 2 101-16</inkml:trace>
  <inkml:trace contextRef="#ctx0" brushRef="#br0" timeOffset="100124.01">16334 13762 288 0,'0'0'672'0,"0"0"-293"0,0 0-94 16,0 0-66-16,0 0-22 0,0 0-1 16,0 0 22-16,0 0-52 0,0 0-20 15,0 0-38-15,0-5-8 0,0 5-6 16,0-2-6-16,0 2 9 0,0 0-13 15,0-2 7-15,0 2-14 0,0 0-8 16,0 0 7-16,0 0 10 0,0 0-10 16,0 0-4-16,0 0-21 0,0-2 10 0,0 2 11 15,-2 0 19-15,0 0-10 0,2-1-9 16,-2 1-32-16,0 0-8 0,0 0-10 16,-3-3 5-16,0 3 17 0,3-1-25 15,-2-1-19-15,0 2-4 0,2-2-21 16,-2 0 8-16,0 0 14 0,0 2-15 15,-3 0 15-15,0 0-24 0,1 0-9 16,0 0 9-16,-3 0 4 0,1 0 19 16,-3 4-37-16,1 0 40 0,1 0-17 15,-1-1-13-15,-4 3 29 0,4 1 4 0,0 1 17 16,-4-1-15-16,4 2-4 0,2 0 3 16,-3 2 0-16,-2-1-3 0,3 2 0 15,1-1 0-15,1 2 27 0,-3 2-27 16,4-6 32-16,1 6-1 0,0-4-28 15,2 2 24-15,0-1-22 0,0 1 13 16,2-3 13-16,0 3-28 0,2-1 23 16,0-1-26-16,0-1-3 0,0 1 3 0,0-1 3 15,0-3-3-15,0 3 0 0,0-2 0 16,0-1-3-16,2 2-2 0,2-3 5 16,0 2 0-16,0 0 32 0,2-1-29 15,2-1-3-15,6 2 0 0,0-3-2 16,3 2-55-16,7-2-6 0,-1 0-58 15,0-2-71-15,3 1-106 0,-3-4 14 16,3 0-74-16,-5 0-144 0,-2 0-257 16,-4 0-506-16,-2 0 689 0</inkml:trace>
  <inkml:trace contextRef="#ctx0" brushRef="#br0" timeOffset="100504.73">16046 13975 657 0,'0'0'499'0,"0"0"-180"0,0 0-35 15,0 0-54-15,123-12 29 0,-77 8-90 16,1 0-107-16,-7 3-62 0,-12-3-358 16,-12 4-1075-16,4-2 745 0</inkml:trace>
  <inkml:trace contextRef="#ctx0" brushRef="#br0" timeOffset="121141.52">7940 15706 488 0,'0'0'277'0,"-3"0"409"0,3 0-248 16,0-2-145-16,0 0-25 0,0 2-35 15,0-2-45-15,0 2-59 0,0-2-41 16,0 2-24-16,0 0-7 0,0-1 11 15,0 1 6-15,0 0-1 0,0 0 9 0,0-2 10 16,0 2 10-16,0 0 12 0,0-2-2 16,0 2 17-16,0 0-33 0,0 0-10 15,-2 0-10-15,2 0-8 0,-2 0-14 16,0 0-28-16,2 0-26 0,-2 0 0 16,-2 0-22-16,-3 0-5 0,1 0-22 15,-5 0-68-15,-3 4 3 0,-4 1 22 16,0 2 9-16,-4 5 57 0,3 0-25 15,-2 3 26-15,2 0 25 0,-1-1 5 16,6-1 15-16,3 2-20 0,-2 3 36 16,5-3 10-16,2 4-46 0,-1 1 20 0,5 0-20 15,-2 3 20-15,4-2-20 0,0 0-28 16,0 0 24-16,0-4 3 0,6 2-3 16,7 0 4-16,-1-3 4 0,6 0-3 15,-2 1 13-15,4-4-9 0,-3-2 10 16,4-2 9-16,4-1 0 0,7-3 43 15,6 0-10-15,3-5-52 0,-1 0 38 0,-2 0-11 16,-4 0-30-16,1-7 1 16,-3 0-3-16,-6-2 0 0,-2-1-23 0,-5 5 5 15,-2-3 14-15,-6 3 4 0,1-2-4 16,4 2-16-16,-4-3 17 0,-2 0 3 16,-3 3 39-16,0 1 24 0,-5-2-63 15,-2 0 117-15,0 2-55 0,0-3 9 16,0-1-71-16,0 1-32 0,-4-1 15 15,-3 1 0-15,0 1 17 0,1 1-4 16,0-2-26-16,0 1 28 0,0 3 2 0,-2-1 0 16,2 1-3-16,0 0-15 15,-2 1 14-15,1 0-41 0,-1 2 27 0,-3 0-50 16,-2 0 5-16,3 0-9 0,-5 0-10 16,0 0-5-16,1 6 0 0,-6 2 31 15,3 0 10-15,-2 0 0 0,2-1 9 16,0 4-27-16,2-2 64 0,3 3 27 15,-2-3 10-15,6 3 36 0,2 0-37 0,2-3-33 16,2 2 40-16,2-2-40 0,0 2 14 16,0-4 24-16,0 1 20 0,4-2-41 15,2-1 4-15,0-1 28 0,2 1-28 16,4-2 0-16,-2-1 10 0,-2-2-31 16,3 0 26-16,0 0 23 0,-3 0 2 15,1 0-18-15,-1 0 9 0,1-5-14 16,0 3-4-16,-3-3-22 0,0-1-1 15,0 1 19-15,0-3-23 0,2 3-17 16,-4-3 13-16,0 1-23 0,0 5-9 0,0-3 18 16,-2 2 0-16,2-1-59 15,-2 1 41-15,0 2-11 0,-2-1-25 0,0 0 29 16,3 2 20-16,-3 0 23 0,0 0 34 16,0-2-5-16,0 2 4 0,0 0 6 15,0-2-6-15,0 2-14 0,0-2-19 16,0 2-16-16,0-1 16 0,0-1 23 0,0 0-3 15,0 0-20-15,0 2-27 0,0 0-11 16,0-4 9-16,0 2-14 0,0 0-19 16,0-1-30-16,6 0-26 0,1-1 57 15,-1 1 0-15,0-1 2 0,3 1 25 16,-3-2 34-16,3 3 1 0,-3-3 37 16,-1 1 5-16,-3 0 4 0,2 0 19 15,0-1-10-15,0-3 20 0,-2 0-22 16,2-1 4-16,0-1-58 0,-2-3 0 15,4-1-3-15,-2-1 27 0,-2 0-63 0,2 2-73 16,0 0 61-16,0-2-10 0,0 6 13 16,0 1 45-16,3 1-55 0,-2 5-66 15,-1-1 59-15,-2 1-5 0,0 2 14 16,0 0 0-16,2 0-12 0,-2 0-16 16,5 0 38-16,-1 5-7 0,0 3 53 15,5-1 6-15,-4 4 70 0,1 4 8 16,0-2 23-16,0 2 5 0,4 2-21 0,-4 1 38 15,4 0-61-15,2 2-33 0,-2-5 1 16,5 4-19-16,0-2-13 0,4 0 7 16,1-2-5-16,-2 2 45 15,2-3-48-15,-3-1 38 0,0-3-38 0,-2-1 31 16,-1-2-15-16,-6-2-16 0,0 0-3 16,-2-1-25-16,0-1 20 0,-4 0 0 15,-2-3 5-15,-2 0 24 0,2 0 38 0,-2 0 25 16,0 0 19-16,0 0 7 15,0 0-5-15,2-3-3 0,0-5-105 0,0-4 42 16,0-1-63-16,2-2 21 0,1 0-4 16,-1-3-42-16,-2 3 8 0,2-5-4 15,1 3 13-15,-1 0-145 0,-2-2 138 16,0 3-101-16,2 0-48 0,1 1 183 16,-1 1-74-16,0 7-23 0,-2-1 96 15,2 2-35-15,-2 3 36 0,0 0-57 16,3 3-33-16,-3 0-4 0,1 0-11 0,1 0 11 15,2 0 51-15,0 0 6 0,0 3 37 16,3 2 2-16,0 2 2 0,1 3 26 16,1 4 102-16,2-1-7 15,-1 2 39-15,3 0-76 0,0 3-34 0,2-1 34 16,-1 0-55-16,4-4-11 0,-1 1 6 16,0-1 4-16,0-5-28 0,3-1 81 15,-4 0-35-15,4-2-5 0,-3-5-38 0,2 0 57 16,2 0-11-16,-1 0-10 15,2 0 8-15,-4-7-4 0,0 0 5 16,-4-2-24-16,-1-1 32 0,0 1 13 0,-4-3-33 16,-1-1-4-16,-4 0 5 0,4-2 23 15,-8 1-12-15,0 1-46 0,-2-1 8 16,0 1 19-16,0 3-31 0,-8 2-22 0,-2-1-36 16,0 4 27-16,-3 0-63 0,0 4 10 15,-1 1-33-15,-1 0 23 0,-3 6 17 16,2-1 14-16,-2 6-4 0,4-1 24 15,1 4 14-15,2-2-5 0,3 3-23 16,4-2 22-16,2-2-11 0,0 2 15 16,2 1-10-16,0-2 41 0,6 5 2 15,7-5 69-15,-2 3-14 0,3-2 54 16,6-2 9-16,-2-1-42 0,4-3-2 16,-1 0 14-16,9-2-31 0,4-5-9 0,4 0-8 15,2 0 8-15,-1 0-25 0,-5-5 3 16,-3-6-9-16,1 0-4 0,0-2 1 15,2-3 3-15,-2-1 1 0,-1-4 3 16,-1-4 0-16,0-3 16 0,4-7-24 16,-5-5-14-16,-1-6 1 0,-4 0 35 15,-12-1-37-15,-6-5-1 0,-3 5-53 16,-3-4-31-16,0 6 15 0,-9 3 47 16,-3 0 19-16,-8 3 0 0,0 4-49 15,-2 6-6-15,5 7 58 0,2 7 1 0,2 4 29 16,1-3 46-16,-4 6-52 0,0-3-11 15,6 5-12-15,-2 5-39 0,4 1-15 16,0 0-51-16,-1 18-34 0,1 17 4 16,-1 22 98-16,3 13 37 0,6 4 60 15,0-1-59-15,8-5 35 0,5-3-9 16,0-4 32-16,3-3 16 0,4-7-54 16,6-7-4-16,-1-8-14 0,2-3 0 0,6-5 1 15,-5-4 21-15,5-7-21 0,3-3-1 16,0-2 18-16,0-6 4 0,2-2-24 15,1-4 54-15,-3 0 1 0,-2-7-54 16,-9-3 26-16,-4 3 18 0,-4-4-42 16,-1 2 12-16,-2-4-16 0,0-3-28 15,4-1-10-15,-10 0 3 0,-4 1 35 16,-4 3 24-16,0 0-24 0,-6 0-4 16,-4 3-11-16,-6 0 15 0,-2 3 0 15,-6-1-29-15,-8 6-29 0,-3 2 29 0,-3 0-13 16,3 0 17-16,12 6 22 0,8-2 3 15,2 1-17-15,0 2-20 0,1 2-17 16,-6 2-9-16,6 3 5 0,2-2-73 16,1-2 2-16,2 0-11 0,5-2-51 15,0-1 40-15,2-1-53 0,0-1 11 16,4 0-18-16,5 0 74 0,2 0 137 16,3-5 24-16,2 2-19 0,0-2 66 0,6 0-36 15,-3 0-29-15,2-2 0 0,0-3 70 16,5 3-5-16,-3-3 33 0,0 2-48 15,1 0 18-15,-1 1 5 0,1-2-45 16,-6 1 20-16,4 1-16 0,-3-2 37 16,2-2 6-16,0 1-8 0,1 2-42 15,-2-3 30-15,2 1-30 0,6-5-11 0,-5 3 1 16,3-3 9-16,-4 1 20 16,0-4-21-16,-1-2 24 0,-2-3 38 15,-2-2 33-15,1-8-11 0,-4-7-77 0,1-11-15 16,-4-1 46-16,-7-3-30 0,-4 2-20 15,0 4 11-15,-18 1-27 0,0 0 48 16,-6 0-6-16,-3 3-42 0,-5 1 38 16,-2 3 7-16,2 5 28 0,5 6-52 0,3 10-8 15,12 6-3-15,-2 3 54 16,4 3 6-16,2-4-26 0,0 7-45 0,3 0-30 16,2 7-100-16,1 21-39 0,2 23 134 15,0 10 35-15,2 9 59 0,12-4-39 16,-4-6-17-16,0-7 25 0,4-7 14 15,-4-12-17-15,1-7 0 0,-5-10-25 16,0-8 0-16,-1-1-4 0,-1-1 4 16,0-5 17-16,-2 1 8 0,3-1 18 15,-3-2 24-15,2 0 43 0,4-10 54 0,12-13-10 16,0-7-100-16,6-8-31 0,-2-2-4 16,-7-1-19-16,1 1-1 0,2-4-44 15,1 0-99-15,-2 0-105 0,-6 14 10 16,-5 9-45-16,-3 12 104 0,-5 4 155 15,0 5-7-15,0 0-26 0,0 0-68 16,0 5-139-16,-5 9-77 0,-6 15 223 16,-5 17 119-16,-4 9 167 0,2 7-42 15,2 1 39-15,4-10-9 0,3-1-13 16,5-6-93-16,4-9-22 0,0-7-27 0,0-11 0 16,2-4-22-16,7-4 22 0,1-1 16 15,8 2-16-15,0-3 45 16,4-3 36-16,1-2-10 0,0-4 9 0,3 0-1 15,-3-4-6-15,7-6-15 0,6-5-15 16,5-4-13-16,-5 0 3 0,-7 1-30 16,-8 9 0-16,-8 0 13 0,4-1-15 15,-2 3-2-15,-1-2 0 0,-2 3-1 0,-6 5-20 16,-2-1-14-16,0 2-18 16,-2 0 15-16,2 0 27 0,1 6 12 0,2-1 34 15,-1 4-14-15,0 2-5 0,0-2 1 16,3 3-12-16,-1-1-2 0,5-1 13 15,0-1 14-15,-1-1-25 0,4-3-4 16,-4-1 0-16,3-2-94 0,2-2-212 16,-2 0-385-16,0-4-263 0,-4-1-1199 15,-3-6 1432-15</inkml:trace>
  <inkml:trace contextRef="#ctx0" brushRef="#br0" timeOffset="121311.84">10820 15533 2826 0,'0'0'851'16,"0"0"-408"-16,0 0-296 0,0 0-48 0,0 0-32 15,0 0-67-15,0 0-40 0,0 0-109 16,9 11 102-16,6 2 44 0,4 4 0 16,7 8-175-16,-6-2-273 0,4-2-390 15,-9-4-1387-15</inkml:trace>
  <inkml:trace contextRef="#ctx0" brushRef="#br0" timeOffset="122469.3">11288 15891 3401 0,'0'0'779'0,"0"0"-515"16,0 0-196-16,0 0 7 0,0 0-33 15,0 0 16-15,0 0 11 0,0 0-14 16,0 0-55-16,-113-7-16 0,96 17-23 16,0 1 16-16,0 2 20 0,0 2-28 0,4 1 16 15,1-2 12-15,3 1-26 16,3-6 0-16,3 2-13 0,3-1 1 0,0-3-1 16,0 2 17-16,9-2-15 0,2-1-18 15,-1-2-37-15,3-1 12 0,4-3 59 16,-2 0-9-16,-1 0-20 0,6 0 0 15,-5-6 19-15,4-1-11 0,-4-3 45 16,1-1 116-16,0-2-73 0,-2-1 29 0,2-6-2 16,-4 0-37-16,1 2-30 15,-3-4 26-15,3 5-26 0,-4 3-3 0,-3 4-38 16,-2 5-7-16,-2 3 45 0,0 2 9 16,5 0 9-16,0 4-18 0,1 7 167 15,2 3-40-15,-2 1 44 0,4 2-20 16,-4 0-36-16,-4 1-47 0,2-3-4 15,1-2-29-15,-3-1-34 0,3-6 11 16,-5-1-12-16,0-3 3 0,0-2-1 16,0 0 24-16,-2 0 11 0,2 0 17 0,-2 0-8 15,0 0 3-15,2 0 3 0,0-4-7 16,5-3-19-16,3-3-26 0,3-5-26 16,0-2-16-16,3-1-1 0,4-1-52 15,1 2-81-15,0-1 34 0,3 5 60 16,-7 4 26-16,1 3 6 0,0 5 15 15,-2 1 4-15,2 0 11 0,-1 0-11 16,0 0-1-16,-2 7 4 0,1 2 28 0,4 4 66 16,-6 5 104-16,8-3-57 15,-5 3-38-15,6-3-27 0,2 3 12 0,7 2-30 16,7-3-29-16,-1-5 39 0,0-5-38 16,-4-5 11-16,-6-2 10 0,-5 0 17 15,-1 0-19-15,-6 0-2 0,-4-4-1 16,6-1-6-16,-3-3 19 0,4 1 9 0,-4-4-21 15,-5-4 16-15,1 2-10 16,-4-2-25-16,-5-3-3 0,-2 4 3 0,0 0 10 16,0 1-7-16,-9 3-3 0,-2 1-15 15,-3 1-10-15,-8 1-21 0,-5 2-18 16,-3 4 25-16,4 1 2 0,5 0 15 16,2 0 1-16,4 6-5 0,-1 3-17 15,0 2 0-15,6 3-10 0,2-1-35 16,1 1-19-16,0-5 0 0,5 3-33 15,2-4 6-15,0-1-4 0,0-2-39 0,2 1-24 16,5-2 24-16,0-3 95 0,-1 2 82 16,2-1 0-16,0-2 2 0,6 0 34 15,-2 0-31-15,3 0-4 0,2 0-2 16,0 0 1-16,2 0 0 0,2-2 1 16,3-1 86-16,-3 2 5 0,2-3-39 15,0 2 34-15,1-3-44 0,0 1 29 16,-6 0 31-16,6-2-26 0,-5-1 10 0,5-3 0 15,-4-4-16-15,2 2 0 16,-1-3-16-16,-2-5-5 0,2-3 4 0,1-9-36 16,0-7 28-16,2-2 15 15,-7-3-25-15,-4 1 26 0,-3 3 18 0,-3-6-44 16,-1-1 31-16,1-3-64 0,-7-2 4 16,0 1-7-16,0-3 0 0,-7 5 1 15,-3-1-1-15,-1 7 2 0,-1 12-2 16,3 5-13-16,0 14-2 0,5 1 6 15,0 2 9-15,0 3 12 0,0 3 31 0,2 3-43 16,-3 3-60-16,0 30-109 0,1 28 113 16,0 18 56-16,4 10 105 0,0-3-62 15,0-12 10-15,0-5 26 16,4-8-5-16,0-7 3 0,4-7-45 0,-4-2-22 16,2-5-9-16,0-2-2 0,0-9 0 15,1-10-10-15,-1-6-26 0,1-2-85 16,-1 1-54-16,2-2-153 0,3-3-272 15,2-1-472-15,-5-6-1675 0</inkml:trace>
  <inkml:trace contextRef="#ctx0" brushRef="#br0" timeOffset="124739.14">13457 15932 2381 0,'0'0'719'16,"0"0"-429"-16,0 0-211 0,49-96 50 15,-23 52-102-15,-6 4 193 0,4-3-154 16,-5 4 193-16,5-4-102 0,-1-5-117 16,0-3 5-16,1-4-22 0,-5-1-23 15,-2-1 31-15,-4 4-31 0,-7-3-49 0,0 10 8 16,-6 6-62-16,0 9 43 0,0 12 60 15,0 6 2-15,-4 6 57 0,-2-2 9 16,-1 1 22-16,-1 1-30 0,-3 4-60 16,-2 3-8-16,-1 0-103 0,-10 15-81 15,-4 17 43-15,-3 20 130 0,1 17 19 16,6 7 96-16,12 7 51 0,6-8-39 16,6 5-40-16,0-8 5 0,6-6-40 0,6-2 5 15,10-9-9-15,-1-5 30 16,7-4-12-16,6-12-28 0,0-3-19 15,4-8 16-15,0-6-12 0,-1-8 15 0,-2-1 16 16,3-6-34-16,0-2 38 0,-1 0-4 16,-1-8 12-16,-4-1-46 0,-6-1 16 15,-10 1-17-15,-1-3 0 0,-4 3 2 16,1-10-2-16,1-7-18 0,0-9-44 16,-7 2-50-16,-6 7 108 0,0 8 4 15,0 5 0-15,-6 0-43 0,-3 1 43 16,-1 0-4-16,1 1-27 0,-1 5-3 15,-3 1-12-15,0 2 9 0,3 3-13 0,-2 0-59 16,4 3 23-16,0 6-28 0,4 4 18 16,-2 2 43-16,1 11 50 0,5 1 3 15,0 7 9-15,5-2 44 0,3-9 0 16,2-6 23-16,4-3-58 0,0-2 27 16,12 4-13-16,7 2 17 0,13-5-8 15,2-6 3-15,1-3 11 0,-1-4-14 16,-1 0-15-16,5-2-6 0,-4-5-15 0,-1-1-3 15,-3-1 28-15,-1-3-30 0,-7-1 0 16,-4-1-5-16,-11 1 1 0,-6 0-63 16,-5 1 42-16,1-1 13 0,0-2 12 15,-3-1 3-15,-6 1 34 0,-2 6 1 16,0-3-13-16,-2 2 29 0,-8 2-16 16,-5 1-38-16,-2 3-49 0,-3-1 28 0,4 5-12 15,-4 0 12-15,4 0-17 0,1 0 9 16,0 5-17-16,4 2 3 0,-1 5-20 15,0 0 23-15,4-1-14 0,2 0 22 16,2-1-33-16,2 2-7 0,2-2 9 16,0 1 1-16,0 0 11 0,2-2-81 15,6-1 91-15,2 2 41 0,8-2 5 16,1-1-2-16,7-2-1 0,6-2-2 0,6-1 0 16,2-2-62-16,0 0 30 0,-1-2 30 15,-6-6-25-15,1 2 27 0,2-1-2 16,-4-1 4-16,-2 1-2 0,-13 2 0 15,-2-4 59-15,-4 4 29 0,-3-5 14 16,0 0 85-16,0-2-43 0,0-1-72 16,-6 0 27-16,0-2-68 0,-2 0 43 15,0 1-74-15,0 0 0 0,-4 1 28 16,0 4-27-16,-2 1-1 0,4 4-21 16,0 1-12-16,0 1-37 0,2 2-47 0,-2 0-41 15,2 0-1-15,0 0 42 16,0 0 50-16,0 0 22 0,0 0 13 0,0 0 29 15,0 0-3-15,0 0 6 0,0 0 18 16,0 0 18-16,0 0-31 0,0 0-3 16,0 0 0-16,0 0 1 0,0 0 2 15,0 0 31-15,0 0-6 0,0 0 21 16,0 0 16-16,-2 0 1 0,2 0 23 0,0 0 24 16,0 0-7-16,0 0-5 15,0 0-15-15,0 0-21 0,0 0-17 0,0 0-17 16,0 0-10-16,0 0-8 0,0 0-11 15,0 0 0-15,0 0 0 0,0 0-3 16,0-2 1-16,0 0 0 0,0 2 1 16,0 0-2-16,0 0-1 0,0 0-15 15,0 0-1-15,0 0 16 0,0 0 0 16,0 0 0-16,0 0 1 0,0 0 3 16,0 0 12-16,0 0-12 0,0 0 27 0,0 0 4 15,0 0 11-15,0 0-5 0,-2 0-12 16,0-2-25-16,0 0-4 0,-2-2-16 15,-3 1-5-15,1-1 21 0,-5 0 0 16,1 2-15-16,-3-2-4 0,-2 2-5 16,0 1 1-16,1 1 19 0,-4 0-23 15,6 0 8-15,1 0 3 0,0 0-3 16,5 0-4-16,2 0-13 0,2 0-14 0,2 1-21 16,0 3 12-16,0-2 17 0,0 0 40 15,0 2-1-15,0-3-1 0,0 2-14 16,4-3 13-16,0 3 5 0,2-1 23 15,-2 0 12-15,1-2-34 0,-1 0 0 16,-1 2 16-16,-3-2 0 0,0 0-14 16,0 0-3-16,0 0 0 0,0 0-5 15,0 0-15-15,0 0-10 0,0 0-6 16,0 2 5-16,0-2-1 0,0 0-8 0,0 4-1 16,2-4 26-16,2 3 15 0,-2 1 86 15,2-2-41-15,0 0-5 0,0 0-22 16,-2-1-16-16,2 2 19 0,-2-3-18 15,2 2 14-15,-2-2-15 0,-2 0 3 16,0 2 20-16,0-2 0 0,0 0-9 16,2 0 9-16,-2 0 9 0,2 0-9 15,4 0-8-15,2 0 11 0,3-2 3 16,6-3-30-16,-2 4-1 0,2-3-1 16,0 2 1-16,-3-3 1 0,2 3 1 0,-2-4 0 15,-1 2-2-15,-2 2-3 0,-1-1 1 16,-5 3-2-16,-1 0 1 0,-2 0-1 15,-2 0 0-15,0 0 3 0,0 0 1 16,0 0-1-16,0 0-19 0,0 0 1 16,0 0-2-16,0 0 0 0,0 0-17 15,0 0-4-15,2 0-12 0,0 0 3 16,2 0 51-16,5 0 27 0,-2 0 19 0,1 3-25 16,-2-1 0-16,2 2-20 15,2-2 1-15,-2 2 26 0,0-1-7 0,0 3-5 16,1 2-16-16,0-1 0 0,-1 3 0 15,-2 0 27-15,3 1-26 0,-1 1 3 16,3-2 25-16,0 1-27 0,-1 0 18 16,8-1-18-16,-2 2 29 0,8-5 8 15,1-1-38-15,9-1 46 0,-2-3-12 0,-6 0-12 16,-6-2-9-16,-2 0 11 16,-1 0-22-16,1 0 18 0,2-2-19 0,-8-4 0 15,2 5 12-15,-6-5 0 0,-2 1 8 16,-2 0 21-16,-2-1 9 0,3-1-39 15,-3-1 0-15,-2-1 14 0,0-2-7 16,0 1 1-16,0-2-19 0,0 5-2 16,0-2 0-16,0 4 0 0,0 2 0 15,0 3 13-15,0 0-13 0,0 0-1 16,0 0-25-16,0 0-14 0,0 0-27 0,0 3-12 16,0 5 33-16,0 5 46 0,0 2 75 15,0 3-38-15,6 0-34 0,3-1-3 16,1-1 17-16,1 0-17 0,6-5-10 15,2-3-26-15,3-4-153 0,-4-1-253 16,4-3-526-16,-5 0-1200 0,-3-12 906 0</inkml:trace>
  <inkml:trace contextRef="#ctx0" brushRef="#br0" timeOffset="124941.28">15568 15479 1673 0,'0'0'2503'0,"0"0"-2007"0,0 0-372 16,0 0-108-16,0 0 46 0,0 0 57 15,0 0-23-15,0 0-96 0,0 0-60 16,-2-4-33-16,8 9 42 0,2 5 28 16,3 2-35-16,4 2-149 0,-2 3-305 15,-7 0-665-15,2-1-1634 0,-73-103 2714 0</inkml:trace>
  <inkml:trace contextRef="#ctx0" brushRef="#br0" timeOffset="125826.4">15886 15790 583 0,'0'0'967'16,"0"0"10"-16,0 0-391 0,0 0-175 0,0 0-58 15,0 0-44-15,0 0-90 0,0 0-86 16,0 0-58-16,0 0-29 0,-13 14 33 16,11-2 126-16,0 5-29 0,-2-2-77 15,2-1-43-15,-1 1 2 0,1-6-36 16,0 2 8-16,2-5-17 0,-2 2-1 15,2-7 3-15,0 3-12 0,0-4-1 0,0 0 17 16,0 0 1-16,0 0 8 0,0 0-5 16,0 0 0-16,0 0-1 0,0 0 1 15,0 0-3-15,0 0-19 0,0 0-1 16,0-5-37-16,2-3-26 0,7-5-36 16,1 0-75-16,3-5 51 0,0 3-3 15,-3 2 86-15,4 2 19 0,-4 4-15 16,-2 1-22-16,0 3 4 0,-1 3 4 0,2-2 11 15,-5 2 2-15,0 0 4 16,0 0-1-16,-2 0 5 0,1 0 12 0,-1 3 13 16,-2 1 4-16,0-2 1 0,0 2-1 15,0-3-29-15,0 2-17 0,0 1-8 16,0-1 5-16,-2 2-46 0,-1-3-99 16,1 3-160-16,0-3-102 0,-2 2 49 15,2-3-127-15,-2 4-37 0,4-5-380 16,-2 0 156-16,23-35 795 0</inkml:trace>
  <inkml:trace contextRef="#ctx0" brushRef="#br0" timeOffset="127443.95">15556 15584 1110 0,'0'0'1565'0,"0"0"-936"0,0 0-517 0,0 0-61 16,0 0 30-16,0 0 371 0,0 0-82 16,0 0-138-16,-16 104-56 0,16-77-94 15,-2-4-27-15,2-5-8 0,0-1-29 16,0 0-15-16,0-2 12 0,0-1-15 16,0-5 0-16,0-1 2 0,0-6 0 15,0 0 1-15,0-2 18 0,0 0 22 0,0 0 11 16,0 0-1-16,0 0 7 0,0 0 0 15,0 0-1-15,0-2-4 0,0-3-31 16,0-4-24-16,0-2-41 0,0-4-39 16,2-3 34-16,6-3-64 0,8 0-23 15,0-2-104-15,1 5 29 0,7 1-17 16,-1 5 112-16,-2 4-44 0,5 4 60 16,-3 2 6-16,0 2 19 0,-4 2 11 0,1 8 61 15,-4 3 77-15,2 3 109 0,-6 1-4 16,3 2 31-16,2 2-68 0,-4-3-40 15,-1-1-20-15,2 0-30 0,-4-5 7 16,0 0-29-16,2-4-15 0,-4 0-1 16,-2-4 16-16,0-2 10 0,0-1-4 15,1 1 9-15,2-2 12 0,-1 0 30 16,-2 0 3-16,3-3-17 0,-1-3-23 16,1 0-7-16,0-1-9 0,-3-5-9 15,-2 2-2-15,2-4-4 0,-2 1 2 0,0 0-24 16,2 0 0-16,-4 3-10 0,0 2 10 15,0 4 0-15,-2 4-20 0,0 0-29 16,2 0-24-16,-2 0-15 0,2 0-19 16,0 4 1-16,0 4 93 0,4 2 13 15,0 1 36-15,1-1-16 0,0 0-17 0,-1-2 20 16,0 1-21-16,-2-2-2 16,1-2-32-16,-1-1-104 0,-2-1-153 0,0-3-379 15,-2 0-641-15,0 0-1110 0</inkml:trace>
  <inkml:trace contextRef="#ctx0" brushRef="#br0" timeOffset="127625.84">15903 15437 3465 0,'0'0'913'0,"0"0"-545"0,0 0-271 0,0 0-93 16,0 0 0-16,0 0 11 0,0 0-15 15,0 0-93-15,0 0 47 0,0 0 18 16,68 24 13-16,-47-8-246 0,-4 2-455 16,-4-2-664-16,-7 6-947 0</inkml:trace>
  <inkml:trace contextRef="#ctx0" brushRef="#br0" timeOffset="128187.84">16215 15816 499 0,'0'0'1943'0,"0"0"-1252"15,0 0-470-15,0 0-170 0,0 0 70 16,0 0 186-16,0 0 57 0,119-11-110 16,-83 4-82-16,-9-1-17 0,-5 5-43 0,-10-2-44 15,4 1 0-15,-2-1-11 16,3-3-10-16,0 1-7 0,-4-1-4 16,-3-1 10-16,-1 1 11 0,-2 0-8 0,-5-2 15 15,0-3-25-15,-2-1 1 0,0 1-32 16,-2 0-8-16,-7 0-25 0,-2 1 24 15,1 5 0-15,1-1-25 0,3 4-1 16,2 4 26-16,0 0-39 0,-3 14-82 16,-2 20 2-16,5 17 64 0,2 10 17 15,2 5 37-15,4-4 0 0,7-8 2 16,-2-1 21-16,-5-1 43 0,-4-2-8 16,-11 0 14-16,-8-4-5 0,-9-8-40 0,1-6-25 15,-7-5 2-15,4-8 19 0,-2-7-21 16,2-10 3-16,7-2 22 0,0 0-7 15,8 0 21-15,-2-2-13 0,0-8 0 16,1 0-7-16,-2-3 4 0,6 0-3 16,5-5-9-16,3 1 4 0,4-8-15 15,9-7-37-15,13-4-14 0,10-3-46 16,7 7 11-16,1 3-45 0,2 8-21 0,-1 2-56 16,-1-2-160-16,-8 3-543 15,-8 2-1152-15,-6-7 613 0</inkml:trace>
  <inkml:trace contextRef="#ctx0" brushRef="#br0" timeOffset="128731.86">17155 15698 1925 0,'0'0'1362'0,"0"0"-951"0,0 0-353 0,0 0 167 16,0 0 20-16,0 0-65 0,0 0-59 15,0 0 17-15,0 0-40 0,88 100-17 16,-88-98-21-16,0-2 9 0,0 0 24 15,0 0 4-15,0 0-8 0,0 0 1 16,0 0 29-16,0-5 49 0,0-3-47 0,0-6-84 16,0-3-35-16,0-1 14 0,0-1-4 15,0 0-5-15,0-2 3 0,0 0-20 16,4-4 8-16,4-7-10 0,5-4 10 16,2-5-56-16,-2 4 16 0,-1 4-16 15,-4 5-26-15,2 10 10 0,-6 3-11 16,4 2-76-16,-2 3-127 0,7 0-26 15,0 2-286-15,0 5-299 0,1 3-590 16,-3 0-24-16</inkml:trace>
  <inkml:trace contextRef="#ctx0" brushRef="#br0" timeOffset="129735.02">17534 15579 1693 0,'0'0'1071'15,"0"0"-728"-15,0 0-313 0,0 0 281 16,0 0 41-16,0 0-52 0,2 96-18 16,0-73-88-16,0-2-71 0,0 1-41 15,0 0-20-15,4-3-23 0,0-3-25 0,4-1 0 16,-4-2-10-16,4-1 21 0,-2-2 0 16,6-5-3-16,-2 1 21 0,3-3-15 15,0 0-6-15,2-3 11 0,-5 0-10 16,6 0 0-16,-4 0 1 0,2-8 2 15,-4 1-6-15,1-5-20 0,-1-2 0 16,2-1-26-16,-4 1-4 0,-2-1-10 16,-2 4 40-16,2 1 33 0,-6 7-32 0,0-1-1 15,0 4-36-15,-2 0-17 0,2 0-23 16,2 2-3-16,0 3 36 0,4 5 43 16,4-1 54-16,-2 3-29 0,0-2-25 15,-1-1 15-15,-1-2-1 0,1 0 11 16,-5-6-3-16,1 1 3 0,-3-2 13 15,0 0 31-15,0 0 40 0,4-3 32 16,0-7 103-16,3-5-151 0,2-8-53 0,-3-8-5 16,-2-7-13-16,1-5-19 15,-5 5 21-15,3-3-1 0,-5 5-23 0,2-5 0 16,0 1 0-16,2-8 0 0,2 2-10 16,0-2-2-16,-4 2 2 0,3 0-34 15,-3 5-2-15,-2 1-20 0,0 9 13 16,0 8 39-16,0 11-69 0,0-1 9 15,0 6 59-15,0 3 14 0,0 0 1 16,0 3-28-16,-2 1-46 0,0 5-47 0,-3 26-45 16,-3 24 52-16,0 16 114 0,-1 9 54 15,2-1-11-15,3-9-6 0,4-7-4 16,0-6 24-16,0-5 12 0,9-9-32 16,4-2-37-16,1-7 25 0,-1-5-23 15,2-6 16-15,-2-9-18 0,-3-2 1 16,8 3 15-16,-2-2-15 0,8-2 33 15,-5-1-22-15,4-5 6 0,-4-1 4 0,3-4-20 16,-4 0-2-16,6-2-3 0,-3-5-34 16,3-5-28-16,-3-1-11 0,-2-3 3 15,-5 1-36-15,0-2 91 0,-4 0-71 16,-6 0 39-16,-2 0 14 0,-2 0 32 16,0 1-26-16,0 1 3 0,-6 1-35 15,-4 3-20-15,-6 1 82 0,4 4 0 16,-5 3-20-16,-2-1 20 0,2 4-4 15,-5 0 4-15,6 4 0 0,-4 3-21 16,4 5 18-16,0 3-43 0,4 4 46 0,1-2 3 16,5 5-3-16,0-4 0 0,6 1 0 15,0-2 1-15,0-1 1 0,0-4-1 16,10-2 1-16,-1 1 27 0,5-4 0 16,4-1 23-16,-2-1 6 0,6-5-19 15,-1 0-1-15,2 0 1 0,5 0-11 16,5-9-10-16,13-4 0 0,3-3 4 15,3-1-1-15,1 0 12 0,-1 0-12 0,-8 3-3 16,-12 5 13-16,-13 5 18 16,-9 2-2-16,2-1-7 0,-6 3-7 0,2 0 7 15,-4 0-13-15,-2 0-27 0,0 0-49 16,0 7 49-16,-2 3 0 0,0 2 138 16,0 2-53-16,-2 4-9 0,-4-1-30 15,-4 0-23-15,2 0-23 0,-6 0 0 16,4-1-13-16,-1 1-57 0,-2-2-18 0,3 0-90 15,1-1-138-15,1-1-228 16,2-2-713-16,-1-4-1457 0</inkml:trace>
  <inkml:trace contextRef="#ctx0" brushRef="#br0" timeOffset="129865.43">19086 15956 2790 0,'0'0'1918'16,"0"0"-1567"-16,0 0-307 0,0 0-14 15,0 0-17-15,0 0-13 0,0 0-87 0,0 0-213 16,0 0-766-16,0 0-2411 16</inkml:trace>
  <inkml:trace contextRef="#ctx0" brushRef="#br0" timeOffset="134557.68">23868 3777 330 0,'0'0'1108'16,"0"0"-612"-16,0 0-324 0,0 0-40 16,0 0 124-16,0 0-67 0,0 0-74 15,0 0 28-15,0-35 4 0,0 35-31 16,0 0-9-16,2-5 67 0,-2 3 9 16,0 0 19-16,0 0-80 0,0 1-78 15,0-2 4-15,0 1 38 0,0 1-1 0,0 1-27 16,0 0-26-16,0 0-28 0,0 0-4 15,0 0-1-15,0 0-17 0,-4 0 0 16,0 0-54-16,-2 0-91 0,-14 3-5 16,-9 12 5-16,-24 7 126 0,-4 6 10 15,-7 3 24-15,9-1-46 0,8-1-5 16,5-2 54-16,8-6-32 0,8-6 48 16,11-3-19-16,5-5 3 0,1 3-60 0,2 0 23 15,3-3-14-15,4 1 45 16,0-1-50-16,15 3 16 0,17-1 40 0,26 3 34 15,7 0 73-15,11-9-20 0,3-3-85 16,-9 0 1-16,1 0 23 0,-8-3-26 16,-1-4-27-16,-12 2 25 0,-5 3 2 15,-13-2-6-15,-10 3-75 0,-8-4-111 0,-6 5-4 16,-1-1-33-16,-1-1-100 16,-1-4 36-16,-5 3-56 0,0-7-57 0,-9 3-670 15</inkml:trace>
  <inkml:trace contextRef="#ctx0" brushRef="#br0" timeOffset="134782.31">23964 3722 493 0,'0'0'891'0,"0"0"-613"0,0 0-278 16,0 0-6-16,0 0 6 0,0 0 84 0,0 0 19 15,0 0 259-15,0 0-44 0,0 0-136 16,21 55-7-16,-19-45-4 0,2-1-48 15,0 3-16-15,1-3-22 0,4 5-38 16,-1 1-47-16,3 1 0 0,-1 0 72 16,7 2-13-16,2 1-59 0,5 1 97 15,-1 2-97-15,5 1-292 0,-3 0-498 16,-6-10-705-16,7 1 431 0</inkml:trace>
  <inkml:trace contextRef="#ctx0" brushRef="#br0" timeOffset="135691.27">24489 3674 66 0,'0'0'692'0,"0"0"240"0,0 0-503 15,0 0-223-15,0 0-206 0,0 0-50 16,0 0 50-16,0 0 50 0,0 0 217 15,0 0-37-15,-26 82-152 0,26-43-8 16,0 0-70-16,0-6 30 0,0-11 5 0,4-6-6 16,0-4 18-16,2 3-43 0,4 1-2 15,0-1 96-15,0-2-58 0,1 0 10 16,2-6 1-16,-3 0 28 0,3-1 14 16,0-5-90-16,0-1 100 0,1 0 55 15,6 0-56-15,-2 0-102 0,4-7-51 16,-1-3-41-16,3 1-4 0,-4-3-49 15,4 3-303-15,0 1 442 0,-3 1-152 16,0 2-17-16,-4 5-13 0,-3 0 95 16,2 0-32-16,-6 0 75 0,-2 7 50 0,4 0-19 15,-4-1 19-15,2 3 63 0,-1-1-63 16,-3-3 4-16,3-1 139 16,-5-2 23-16,0 0 112 0,-1-2 155 0,-3 0 53 15,4 0 8-15,-2-4-158 0,4-4-91 16,0-3-179-16,6-4-64 0,-4-5 71 15,-2 2 10-15,-2-3-20 0,-2-6 14 16,0-4-77-16,-2-2 0 0,0 2-2 0,0 3 1 16,0 9-16-16,0 2 15 15,0 0-134-15,-4-2 99 0,-2-5-78 0,-4 6 8 16,-2 1-81-16,4 4-44 0,0 0-82 16,1 10-125-16,3-1-147 0,2 4-195 15,2 2-512-15,0 3 470 0</inkml:trace>
  <inkml:trace contextRef="#ctx0" brushRef="#br0" timeOffset="136004.59">25511 3840 2477 0,'0'0'1080'0,"0"0"-867"0,0 0-213 15,0 0-181-15,0 0 175 0,0 0 6 16,123-20-91-16,-101 20-49 0,1 0-240 16,-1 3-246-16,-10 1-868 0,1 0 642 0</inkml:trace>
  <inkml:trace contextRef="#ctx0" brushRef="#br0" timeOffset="136154.57">25541 3967 1860 0,'0'0'1419'0,"0"0"-1211"0,0 0-208 16,0 0-174-16,0 0 174 0,113-14 71 16,-56 11-67-16,5 3-4 0,-1 0-75 0,-5 0 71 15,-5 0-80-15,-7 0-178 0,-14 0-636 16,-5 0-1156-16</inkml:trace>
  <inkml:trace contextRef="#ctx0" brushRef="#br0" timeOffset="136737.81">26677 3842 868 0,'0'0'2138'0,"0"0"-2138"0,0 0-165 15,0 0-11-15,0 0 145 0,0 0 7 0,0 0 24 16,32 108 0-16,-32-94 146 0,0 2 10 16,0-5-74-16,0 1-76 0,0-6 129 15,0-2 30-15,0-3 63 0,0 1 12 16,-2-2 66-16,2 0 14 0,-2 0-102 0,0 0-74 15,2 0 13-15,-2 0-10 0,2 0-36 16,-2 0-12-16,2-2-16 0,-3-3-16 16,1-3-52-16,0-4 1 0,0-1-14 15,0 0 33-15,2-7-35 0,0-5-92 16,0-5 9-16,8-8-3 0,3-2-13 16,-1 5 31-16,4 5-76 0,-4 7 141 15,-2 6-53-15,0 5-49 0,2 3-6 16,0 1 108-16,3 0-17 0,4 1-47 15,4 1-34-15,0 6 20 0,0 0 76 0,3 2-4 16,-3 9 9-16,4 10 3 16,3 10 2-16,-1 13-5 0,1 8 3 0,-6 3 1 15,-8 2 103-15,-5-4-28 0,-5 3-20 16,0-2 27-16,0-2-20 0,1-3-4 16,-1-6-44-16,1-6-17 0,-1-5 17 15,-2-8 1-15,2-7 3 0,-4-3-22 0,2-5 0 16,0 2-1-16,0 2-29 15,-2 0-105-15,2-5-90 0,-2 0-314 16,2-2-223-16,-2-4-462 0,0-4-765 0</inkml:trace>
  <inkml:trace contextRef="#ctx0" brushRef="#br0" timeOffset="137642.29">27565 3701 420 0,'0'0'1947'0,"0"0"-1340"15,0 0-442-15,0 0-159 0,0 0 85 16,0 0 95-16,0 0 47 0,0 0-50 16,0 0-71-16,0 0-47 0,97-5-17 15,-84 15-48-15,0 2-53 0,-5 0 3 0,1 4 15 16,-5 6 9-16,-4 10 1 0,0 8 50 15,-15 4-25-15,-4 0 20 0,-2-13-18 16,3-12-2-16,8-6 56 0,2-5-41 16,4-3 5-16,-3 1-22 0,5 0 4 15,0-6 15-15,2 0 41 0,0 0 57 16,0 0 58-16,4 0 8 0,5 0-44 16,7-13 14-16,12-6-151 0,13-15-97 0,3-1 19 15,0-3 3-15,-5 3 73 0,-3 1 4 16,-4 1-4-16,-4 3-187 0,-10 5 68 15,-5 6-82-15,-7 6 150 0,-3 1 6 16,-1 3 47-16,-2-3 0 0,0 0 20 16,0 4 76-16,-2 3-72 0,-5 3 29 15,3 0-20-15,2-1-28 0,-2 3-5 16,-1 0-58-16,1 0-76 0,-2 5 49 16,-2 6 85-16,-3 2 114 0,0 9-61 15,3 5-29-15,2 9-24 0,4 2 38 0,2-5-33 16,0-10 14-16,2-8 29 0,4-3-48 15,2 3 0-15,0 1 4 0,6 2 32 16,0-1 14-16,3 1 17 0,3-3-67 16,-2-2-156-16,2-2-246 0,0-1-275 15,2-2-237-15,-9-4-658 0</inkml:trace>
  <inkml:trace contextRef="#ctx0" brushRef="#br0" timeOffset="138047.81">28244 4232 22 0,'0'0'2370'0,"0"0"-1664"15,0 0-348-15,0 0-94 0,0 0 160 16,0 0 13-16,0 0-88 0,0 0-90 0,0 0-99 15,0 0-111-15,7-28-49 0,-3 10-10 16,0 1 10-16,2-3 3 0,0 0 7 16,-2-4-10-16,4 4-62 0,-2-1 47 15,0-1 15-15,0-2-43 0,-2 5 22 16,1 4 20-16,-1 1 2 0,-2 8 19 16,0 5-20-16,-2 1-55 0,0 0-35 0,0 0-27 15,0 0-12-15,0 0 9 0,0 1 6 16,5 7-11-16,-1 5 66 0,7 11 58 15,1 4-39-15,5 10 40 0,2 3 8 16,1-1-7-16,-2-7 2 0,-5-9 23 16,0-5 16-16,-5-6 21 0,-1-1-63 15,1-2-109-15,-4-1-263 0,3-1-172 16,-5-3-106-16,-2-3-284 0,0-2-307 0,-7 0 522 16</inkml:trace>
  <inkml:trace contextRef="#ctx0" brushRef="#br0" timeOffset="138186.59">28210 4105 624 0,'0'0'1058'0,"0"0"-719"0,0 0-333 15,0 0 172-15,0 0-178 0,0 0 0 16,0 0 2-16,140-7 23 0,-100 7-19 16,-6 0-12-16,-10 0-25 0,-7 0-217 0,-5 0-829 15,12 0 201-15</inkml:trace>
  <inkml:trace contextRef="#ctx0" brushRef="#br0" timeOffset="138796.57">28860 3668 2533 0,'0'0'959'0,"0"0"-798"0,0 0-161 16,0 0-32-16,0 0 32 0,0 0 86 15,0 0-86-15,0 0 0 0,0 0 126 16,0 0-106-16,42 81 6 0,-36-47-23 16,-6 6 0-16,0 3 89 0,-16-5-57 15,-4-7-3-15,4-5-32 0,-2-9 0 16,10-6 84-16,2-4-16 0,1 0-35 0,1-6-10 16,0 4 8-16,4-4 19 15,0-1 44-15,0 0 9 0,0 0 14 0,6 0 32 16,3-4 19-16,5-6-10 0,18-16-158 15,11-10-82-15,3-9 42 0,4-4 39 16,-8 4-160-16,-8 5 6 0,-5 1 155 16,-7 7-100-16,-8 3 41 0,-7 8-26 0,-5 4 22 15,-2 7 63-15,0 7 136 16,0 1-69-16,-5-3-13 0,1 4-33 0,-2 1-21 16,2 0-109-16,-4 0-105 0,-6 6-77 15,2 5 287-15,-3 4 4 0,0 7 24 16,-2 9 9-16,5 4-33 0,1 4 15 15,9-6 4-15,2-1 43 0,0-3-62 16,11-3 0-16,1 3 43 0,3-9-7 16,-2-1 5-16,0-5-10 0,-3-1-31 0,8 1-184 15,-2-2-234-15,4 2-37 0,-2-2-279 16,-1-3-176-16,-4-3-491 16</inkml:trace>
  <inkml:trace contextRef="#ctx0" brushRef="#br0" timeOffset="139383.51">29392 4134 290 0,'0'0'1025'0,"0"0"-489"0,0 0-130 0,0 0 26 15,0 0-305-15,0 0 10 0,-40 104 15 16,36-92-76-16,2-1-19 0,0-2 5 15,2-5 84-15,0 0-107 0,-2-2 4 16,2-2-5-16,0 0 21 0,0 0 38 16,-2 0 51-16,2 0 51 0,0 0 45 15,-3 0-33-15,3 0-17 0,-2 0 12 0,0 0-59 16,0-6-41-16,0-1-73 0,2-3-19 16,-2-8-28-16,2-3-32 0,0-11 0 15,0-5-41-15,8-7-3 0,1 3-95 16,-1 10 91-16,-2 8 15 0,3 9 16 15,-4-1 21-15,3 2 42 0,0 0 75 16,0 0-75-16,2 3 51 0,0 2-76 16,-2 2 25-16,1 3-63 0,-1 0-27 0,1 3 18 15,-1 0 31-15,1 0 10 16,-3 0-19-16,0 0 26 0,-1 0-28 0,-3 5-6 16,0-4-24-16,0 4 28 0,-2 0 0 15,0 2 52-15,0 1-12 0,0 4 14 16,-6 1 56-16,-3 0-54 15,1 2-2-15,-1-1 0 0,3 0 0 0,2-1-5 16,4 0-72-16,0 1 52 0,4 7-21 16,13 6 46-16,2 1 14 0,2-2-14 15,-1-6-5-15,-4-1 1 0,2-1-57 16,-2-2 59-16,-3 0-51 0,-7-7 20 16,1-1 10-16,-7-2 23 0,0-6 75 15,0 0 116-15,-2 0 226 0,-9 0-89 0,-8 0-174 16,-17 0-92-16,-15 0-28 0,-4 0-9 15,4 0-22-15,8 0 15 0,13 0-6 16,-2-2-12-16,3 2-58 0,-1-2-154 0,7 2-203 16,2-4-332-16,8 1-702 0,4-11-619 15</inkml:trace>
  <inkml:trace contextRef="#ctx0" brushRef="#br0" timeOffset="140562.41">23548 1947 758 0,'0'0'978'0,"0"0"-470"0,0 0-136 16,0 0-106-16,0 0-19 0,0 0-48 15,0 0-37-15,0 0-11 0,0 0-92 0,0-29-59 16,-2 31-129-16,2 8-125 15,-4 7 203-15,-3 15 51 0,1 12 267 0,-5 8-100 16,5-3-104-16,1-3-12 0,3-6-5 16,0-6-46-16,0 1 25 0,2-9-28 15,0-4 6-15,0 2-3 0,0-8 51 16,0 3-51-16,4 1 0 0,3-5 0 16,1-1-247-16,5 3-108 0,0-6-242 0,1-4-232 15,2-5-743-15</inkml:trace>
  <inkml:trace contextRef="#ctx0" brushRef="#br0" timeOffset="140801.04">23911 1896 1781 0,'0'0'1166'0,"0"0"-1166"0,0 0-337 0,0 0 337 16,0 0 164-16,0 0 232 15,-17 118-131-15,15-70-27 0,2-3-87 16,0 0-79-16,2-4-33 0,4-1-38 0,3-2-1 16,-1-4 41-16,5-1 13 0,-2-4-54 15,-1-4 43-15,3-8-43 0,-6-5-29 16,-1-3-243-16,0 0-366 0,0-3-153 16,-4 1-532-16,-2-7 302 0</inkml:trace>
  <inkml:trace contextRef="#ctx0" brushRef="#br0" timeOffset="141606.97">23429 2174 1955 0,'0'0'976'0,"0"0"-976"0,0 0-522 16,0 0 522-16,0 0 12 0,110 56 209 15,-33-34 56-15,12-3 27 0,4-2-62 0,-3-7-118 16,-3-3-22-16,-7 0-23 0,-5-5-3 15,-12-2-35-15,-5 0 0 0,-12-2 10 16,-5-5-46-16,-9 0 24 0,-12 1 38 16,-4-1 34-16,-6-1-21 0,3-3 14 15,-3 0-31-15,6-5 11 0,-6-1-70 16,-2 0 55-16,2 1-58 0,-4 1 62 16,-2 2 3-16,0 0-66 0,-2 0 0 15,-2 4 0-15,0 0 0 0,0 5 31 16,-4 0 20-16,-2 1-32 0,0 1-19 0,0 2-31 15,2 0-8-15,0 0-16 0,-6 0-71 16,-14 7-66-16,3 3 80 0,-7 4 69 16,0 3-10-16,10 7 19 0,-4 6 5 15,12-3 29-15,1-1 0 0,9-6-28 16,0-4 24-16,3-1 4 0,5 0-63 16,0-2 63-16,6 0 49 0,0-4 28 15,-2-4 14-15,8 3 33 0,-3-6-25 16,11-2-17-16,6 0 14 0,6-4-50 15,4-9 31-15,-3-7-19 0,-11 1 30 0,-3-5-87 16,-1-5 28-16,-5-6 14 16,2-5 11-16,-5 1-53 0,-2-4-2 0,-3-3-70 15,-4 0-62-15,-5 0 52 0,-4 1 58 16,0 3-27-16,-4 3-92 0,-8 11 142 16,6 7 4-16,-2 5 13 0,2 7-17 15,2 0 25-15,-1 1 29 0,-2 2-4 16,5 2-50-16,0 4-67 0,2 0-207 0,-6 16-192 15,0 13 219-15,-5 17 247 16,0 17 174-16,3 3-5 0,2 2-164 0,1-8 147 16,5-4-42-16,0-11-81 0,0-11-29 15,0-9-29-15,0-11 15 0,2-7 14 16,1 1 52-16,1-1-16 0,0-3-4 16,-2-1 44-16,4-3-4 0,3 2 0 0,2-1-14 15,10-1 22-15,15 0-9 16,19 0 26-16,6-10-55 0,4-2 9 0,-11-2-22 15,-15 4-18-15,-14 2-11 0,-10 3-36 16,-9 5-23-16,1-2 17 0,-5 2 7 16,-2 0 0-16,0 0-31 0,0 0-50 15,-7 5-37-15,1-1-5 0,-2 5 158 16,-1 2 0-16,-1 2 269 0,-3 0-95 0,-2 0-105 16,-1 1-14-16,-4-2-40 15,-8 1 20-15,-6 3-2 0,-8-1-31 0,-1 2-2 16,10-5-14-16,7-5-179 0,14-3-73 15,-2 0-334-15,4 0-351 0,0-4-512 16,-2 0 104-16</inkml:trace>
  <inkml:trace contextRef="#ctx0" brushRef="#br0" timeOffset="142207.09">25110 1839 336 0,'0'0'2628'16,"0"0"-2628"-16,0 0-263 0,0 0 263 15,60 120 140-15,-47-74 130 0,-7-3-109 16,-2-2 8-16,-4 0-34 0,0-1-59 16,0-1-39-16,-2-6 98 0,-6-4-48 0,1-10-11 15,1-4 69-15,2-6-9 0,-3-2-53 16,3-1-82-16,2-1-1 0,-3-3 59 15,5-2 11-15,0 0 14 0,0 0 24 16,0 0 24-16,0 0 25 0,0-2 4 16,0-5-6-16,0-6-81 0,0-7-74 15,11-12-77-15,13-4-45 0,-1 1-1 16,-2 10-175-16,-1 9 231 0,-8 10 21 16,3 2-75-16,2 1 43 0,0 3-53 0,-2 0-28 15,0 3 25-15,-3 9 1 0,-2 5-32 16,2 9 85-16,-8 7 80 0,-4 3 34 15,0-3 41-15,-4-7 78 0,-2-9-36 16,0-4 85-16,2-2-119 0,2-4-43 16,2 1-13-16,-2-3-13 0,2-1-14 15,0-4-23-15,0 0 23 0,2 0 41 16,2 0 17-16,6 0-6 0,4 0-10 0,16-2 33 16,17-7-8-16,3-4-5 0,1-3-16 15,-5-5-26-15,-15-2-20 0,-4 0 0 16,-5 0-66-16,-11 4-59 0,-5 4 108 15,-4 6 17-15,0-3 21 0,-2 2 38 16,0-1 11-16,0 7 50 0,-2 0-29 16,-2 4 20-16,2 0-87 0,0 0-24 15,-1 0-121-15,3 0-31 0,0 4-41 16,0 4 21-16,0 4 109 0,7 6 63 16,5 5 4-16,4 0 28 0,6 5 3 0,15 0-35 15,7-6-22-15,5 0-465 0,-6-17-454 16,-14-5-380-16,-11 0-250 0</inkml:trace>
  <inkml:trace contextRef="#ctx0" brushRef="#br0" timeOffset="142373.6">25741 1955 2409 0,'0'0'915'0,"0"0"-915"16,0 0-113-16,0 0-73 0,0 0 69 15,0 0-82-15,0 0 181 0,0 0 18 16,0 0 0-16,115 108-85 0,-75-77-655 0,-12-10-834 16</inkml:trace>
  <inkml:trace contextRef="#ctx0" brushRef="#br0" timeOffset="142719.35">26180 2276 95 0,'0'0'1130'0,"0"0"-419"0,0 0-270 15,0 0-18-15,0 0-34 0,0 0-75 0,0 0-201 16,0 0-81-16,0 0-32 0,0 0-151 16,-42 0 6-16,24 3 145 0,0 6 34 15,-4-5-34-15,4 5 0 0,1-2-4 16,4 1 4-16,4-1 0 0,3-1-28 15,2-3 25-15,2-1 6 0,2 0 3 16,0 0 16-16,0-2 7 0,0 0 5 16,0 0-1-16,4 0 26 0,2 0 75 15,-2 0 2-15,0 0 2 0,3 0-44 0,2 0-32 16,3 3 1-16,7-1 22 0,13-2-4 16,-4 3-32-16,-3-3-4 0,-1 0-40 15,-5 0-5-15,2 0-108 0,1 0-121 16,-2 0-181-16,0 0-192 0,-3-5-198 15,-7 0-691-15,-1-10 702 0</inkml:trace>
  <inkml:trace contextRef="#ctx0" brushRef="#br0" timeOffset="143009.68">26366 2203 90 0,'0'0'778'0,"0"0"-236"0,0 0-283 15,0 0 195-15,0 0-98 0,14 105-124 16,-12-86-141-16,2-3 163 0,0-5-131 15,1 0 103-15,-5-7-94 0,2 0-30 16,0-4-21-16,-2 0 37 0,2 0 44 16,1 0 45-16,-3 0 42 0,2 0 0 0,2 0-7 15,2-8-43-15,5 1-103 0,3-5-96 16,6-2-33-16,-2-2 17 0,2 2-31 16,-1 2 27-16,-2 3 7 0,0 1-66 15,-4 6 61-15,-3 1 15 0,3 1-25 16,-3 0-19-16,4 3-38 0,0 7 19 15,4 2 28-15,-2 1 34 0,3 4 0 16,3 2 4-16,6 4-16 0,8 6 12 16,-3-2-138-16,1-7-480 0,-14-8-664 0,-2-12-1356 0</inkml:trace>
  <inkml:trace contextRef="#ctx0" brushRef="#br0" timeOffset="144156.59">27493 2375 3478 0,'0'0'937'0,"0"0"-792"0,0 0-145 16,0 0-96-16,0 0 96 0,0 0 188 15,0 0 158-15,65-120-155 0,-46 83-164 16,-2-1-10-16,-4 10 6 0,-2 6 63 15,-1-1-40-15,-2-4-24 0,8-7-44 16,-4-2 44-16,-1-1-20 0,-2 3-1 16,-3 0 10-16,-2 1-11 0,0 3-37 15,-4 7 15-15,0 3 20 0,0 7-36 0,0 2 7 16,-4 1-16-16,0 3 21 0,0 0 25 16,-1 2-70-16,1 3-10 0,4 2-30 15,-4 0-61-15,-3 2-62 0,-3 12-102 16,-10 15 173-16,-2 12 163 0,0 13-20 15,5 4 20-15,7-2 0 0,3-10 0 16,7-1-28-16,0-4 28 0,2-1 0 16,13-5-28-16,2 2 28 0,7-8 29 0,6 2 38 15,-1-6-14-15,7-4-19 0,-2-4 65 16,2-4-18-16,0-2-27 0,1-6 30 16,-11-2-26-16,0-1-3 0,-6-2-9 15,-4 0 3-15,1 0-26 0,7-7 24 16,0-1 3-16,-4-3-48 0,-2-2 5 15,-6-4-7-15,-1-1-3 0,-5-2-21 16,-4 3 20-16,-2 0 4 0,0 2 0 16,0 1 20-16,0 5-20 0,-6 2-105 0,2 1 86 15,-1 4-31-15,3 2-17 0,2 0-34 16,-2 0-56-16,2 0-87 0,0 0-43 16,-2 0 31-16,2 8 61 0,0 3 145 15,0 3-35-15,0 1 85 0,0 0-4 16,2 2 4-16,7 1 17 0,1-2-13 15,7 3-2-15,6 1 86 0,13 1 36 16,7-4-20-16,1 0 20 0,4-5-54 0,-8-7-3 16,-9-3 25-16,1-2-71 0,-4 0 70 15,-9 0-28-15,-4 0-20 0,0 0 0 16,-3-3 10-16,4-4 71 0,-4-2-97 16,-2 0 27-16,0-2 30 0,-6-1 4 0,-2-2-70 15,0 3-15-15,-2-2 23 16,0 1-21-16,0 0-5 0,-2 5-67 0,-2 1-4 15,0 1 32-15,-1 3-60 0,2 2-62 16,1 0-31-16,-2 0-58 0,2 0-41 16,-6 0 9-16,0 4 141 0,-6 1 141 15,2 3 78-15,-5 1-78 0,2-1-58 16,-2-3 58-16,0 4 17 0,4-2-11 16,3-1 0-16,2-1-12 0,1-1-64 15,2 0 35-15,5-1 11 0,0 0 20 16,0-3 4-16,7 4-2 0,2-3-68 0,3 1 70 15,1 5 88-15,8-7 53 16,-2 1-100-16,7-1-12 0,-3 0 39 0,0 0-62 16,-1-5 62-16,-1-3 5 0,-2 0 98 15,-2-3-112-15,0 1 27 0,-2-4 33 16,-3 1-47-16,-2 0 260 0,-2-2-205 16,-4 3-86-16,0-1 8 0,0 7 20 15,-2 0 137-15,0 4-39 0,-2 2-130 16,2 0-37-16,-2 0-99 0,0 0-17 15,3 0-4-15,-1 5-46 0,2 0 89 0,7 2 28 16,-3 3 4-16,3 4 45 16,-1-5 22-16,4 4 19 0,-4 1-14 0,0 0-23 15,2-1-4-15,-2 1-302 0,0-1-372 16,-4-6-608-16,8-5-794 0</inkml:trace>
  <inkml:trace contextRef="#ctx0" brushRef="#br0" timeOffset="144741.24">28910 2354 198 0,'0'0'488'15,"0"0"-160"-15,0 0 251 0,0 0-378 16,0 0 143-16,0 0-182 0,0 0 7 15,0 105 81-15,0-90-110 0,0-4 42 0,0 2-14 16,0-5-66-16,0-1-96 0,0-2 28 16,0-3 5-16,0 0 1 0,0-2 15 15,0 0 36-15,0 0 38 0,0 0 133 16,0 0 111-16,2 0-134 0,1 0-81 16,-1 0-30-16,0-4 9 0,5-1-2 15,1-7-135-15,7-4-70 0,2-2 2 0,2-4-58 16,5 0 95-16,-2 1-12 0,4 1-131 15,-5 5 15-15,-1 8 83 0,-4 1-46 16,-2 3-62-16,0 3 36 0,-2 0 62 16,2 7-53-16,0 0-6 0,-1 5 80 15,0 0 5-15,0-2 54 0,-1 4 6 16,1-1 77-16,2 0-29 0,-1 0 71 16,0-2 72-16,0-2-99 0,-1-1 78 15,-2-4 56-15,2-3-18 0,-3 2-53 0,3-3-34 16,2 0 11-16,-3 0 12 0,4 0-32 15,-4-4-17-15,1-2-31 0,-3 0 3 16,1-3-38-16,0 1 30 0,-3 1-30 16,0-2 8-16,1 2-37 0,0-2 48 15,-3-1-48-15,-2 4-24 0,2 1 24 16,-4 0 3-16,0 4 6 0,0-1-9 16,-2 2-18-16,3 0-11 0,2 0-13 0,1 0-12 15,4 0-6-15,5 0 20 16,11 5 39-16,-3 3-24 0,4-2 8 0,5 4 16 15,-6-3-23-15,1-2-149 0,1 2-150 16,-8-4-354-16,-4-3-1047 0,1-3-714 0</inkml:trace>
  <inkml:trace contextRef="#ctx0" brushRef="#br0" timeOffset="144933.41">29607 2078 690 0,'0'0'2788'16,"0"0"-2136"-16,0 0-652 0,0 0-5 16,0 0 5-16,0 0 178 0,0 0-178 15,0 0-23-15,0 0-189 0,0 0 104 16,23 21 73-16,-15-5-78 0,2 1-173 16,0 3-184-16,-2 0-375 0,-2-4-498 15,6 2 475-15</inkml:trace>
  <inkml:trace contextRef="#ctx0" brushRef="#br0" timeOffset="145544.76">29813 2520 4 0,'0'0'883'0,"0"0"2"0,0 0-290 16,0 0-208-16,0 0-131 0,0 0-13 15,0 0 19-15,0 0-16 0,0 0-108 16,0 0 26-16,27-14-78 0,-22 11 36 16,-3 1-27-16,0 2 3 0,0-3-2 0,0 3-20 15,3-2-76-15,-1-1 1 0,0-1-1 16,0 3 0-16,4-2-29 0,2 3-21 15,2-4-34-15,2 3 58 0,4-1 26 16,-1-2 41-16,4 2-39 0,-2-3 23 16,3 1 42-16,-2-2 48 0,2-1-37 15,-1 0 26-15,0-1-64 0,0-1 7 16,1 0-4-16,-4-1-22 0,0 2 26 0,-4-2 46 16,-3-1-30-16,2 2-18 15,-4 0-11-15,-5 0 15 0,0-1 3 0,-2 0 5 16,0 0-57-16,-2 3 25 15,0 1-50-15,0 3 25 0,-2-1-32 0,0 4 7 16,0-3-15-16,2 3-37 0,0 0-122 16,0 7-73-16,0 11-42 0,4 19 147 15,11 22 117-15,4 15 50 0,1 4 5 16,-2-3 58-16,-7-12-29 0,-11-2-32 16,0-6 37-16,-15-3-35 0,-9-6 48 0,-3-6 27 15,-5-7-16-15,-2-10-10 16,-2-7-10-16,-2-6-16 0,2-5 23 0,-1-5-19 15,6-11 15-15,4-2 23 0,7-1 24 16,5-1 12-16,5 2 32 0,-1-2 77 16,4-4-106-16,5-6-9 0,2-8-70 15,22-8-29-15,12-7-64 0,19-3-108 0,13 4-36 16,3 4-130-16,6-3-335 16,-17 11-1411-16,-5 0-117 0</inkml:trace>
  <inkml:trace contextRef="#ctx0" brushRef="#br0" timeOffset="185600.58">23576 8296 2 0,'0'0'396'16,"0"0"98"-16,0-2-161 0,0 0-287 16,2 0 466-16,-2 1-193 0,2-2-87 0,-2 2-108 15,2-1-49-15,-2 0 16 0,0 0 0 16,0 2 0-16,0-2-19 0,0 2-1 15,0-2 23-15,0 1 29 0,2-1-16 16,-2-3 12-16,2 2-41 0,0 1 57 16,-2-3-33-16,2 5-19 0,-2-3-1 15,2-1-6-15,0 2-20 0,0-1-56 16,-2-2 28-16,2 2 30 0,0 1 14 0,2-2 18 16,-2 2-9-16,-2 1-14 15,0-1-8-15,2 0-13 0,-2 2-13 0,0 0-4 16,0 0-24-16,0 0-1 0,0 0-4 15,0 0 0-15,-2 0-14 0,-4 0 14 16,0 2 25-16,2 1 46 0,0-1-42 16,0 2-29-16,0-4-8 0,2 2-38 0,-2 0-13 15,-3 2-20-15,-6 1 5 16,-4 4 2-16,-17 11 23 0,-14 6 49 0,-6 6 45 16,3-3-45-16,11-7 18 0,17-6-6 15,5-7-12-15,8-1-5 0,0-1 4 16,-2 0-2-16,6-1-15 0,2-4-9 15,2 0 27-15,2 0 0 0,0-2 0 16,0 2-75-16,4-2-135 0,2 2 116 16,6 2-8-16,4 1 102 0,14 2 10 15,11 1 171-15,9 2-61 0,1-2-53 0,1-2-21 16,-8-3 3-16,-4 1-4 16,-3-2-40-16,-6 0-5 0,3 1-3 0,-8-3-24 15,-8 0-45-15,0 3-32 0,-6-3-130 16,1 0-111-16,0 0-90 0,-3 0-48 15,-3-3 32-15,-7-2-234 0,0-2-401 16</inkml:trace>
  <inkml:trace contextRef="#ctx0" brushRef="#br0" timeOffset="185841.94">23471 8189 580 0,'0'0'800'15,"0"0"-310"-15,0 0-210 0,0 0 1 16,0 0-35-16,0 0-137 0,0 0 87 16,0 0-49-16,0 0-55 0,0 0-2 15,75 103-50-15,-69-88 50 0,2-2-52 0,4 3 22 16,-4-1-59-16,-2-1 3 16,2-1 44-16,2 1 6 0,-2-1-16 0,2 1-11 15,1-1 10-15,4 0-37 0,4-1-163 16,4-4-135-16,9-3-326 0,6-5-480 15,-4-5-299-15</inkml:trace>
  <inkml:trace contextRef="#ctx0" brushRef="#br0" timeOffset="186773.44">24249 8145 707 0,'0'0'2523'16,"0"0"-1844"-16,0 0-679 0,0 0-92 16,0 0-113-16,0 0 205 0,0 0 132 0,0 0-9 15,0 0-123-15,0 0 1 0,0 0-1 16,-20 59 62-16,18-39-32 0,0-1-25 16,2 0 26-16,0 0-31 0,0-4 0 15,0-1 4-15,4-1 16 0,0-4-20 16,0 1 1-16,4-3-1 0,-4 1-16 15,2 0-19-15,0-4 35 0,-2 1-3 16,1-1 3-16,-1-1-71 0,-2-3 4 0,0 1 49 16,-2-1 18-16,2 0 5 0,1 0 15 15,1 0-18-15,0-6 28 0,2 1-30 16,3-5-159-16,-1 2 3 0,1 2 108 16,0 1 15-16,-3 3 0 0,2 0-57 15,2 2-1-15,4 0 91 0,-2 0 6 16,1 2 56-16,2 4-11 0,-2-3-29 15,-3 4 62-15,1-5-30 0,0 5-33 16,-3-3 1-16,-2-2-22 0,-2 0 0 16,0-1 2-16,-2 1 51 0,2-2 34 0,-2 0 5 15,-2 0 5-15,0 0 37 0,0 0 29 16,0 0 23-16,0 0-35 0,0 0-21 16,0 0-2-16,0 0 0 0,0 0-17 15,2 0-19-15,-2-3-12 0,2-4-40 16,2-1-40-16,-2-1-40 0,0 0 36 15,2 0-15-15,-2-2 16 0,0 4-10 16,0 1-20-16,0 2 16 0,-2 4 1 16,0 0 12-16,0 0-12 0,0 0 13 0,0 0-15 15,0 0 15-15,0 0 0 16,0 0 0-16,0 0-1 0,0 0-10 0,0 0 14 16,0 0 2-16,0 0 2 0,0 0 21 15,0 0-5-15,0 0 10 0,0 0 0 16,0 0 3-16,0-3 7 0,0 1-4 15,0 0-7-15,0 0-27 0,0-2 14 16,0 0-16-16,0 3-12 0,0-3 12 16,0-2 13-16,0 3-13 0,0-2 0 15,0 2-25-15,0 1 25 0,0 0 0 0,0-1 0 16,0 3-15-16,0 0-2 16,0 0 14-16,0 0-20 0,0 0 0 0,0 0-7 15,0 0 0-15,0 0-6 0,0 0 12 16,0 0 3-16,0 0 3 0,0 0 15 15,0 0 0-15,0 0 3 0,0 0 15 16,0 0 3-16,0 0 9 0,0 0-1 0,0 0 4 16,0 0 0-16,0 0 3 15,0 0 7-15,0 0-3 0,0-3-6 0,0 1-31 16,0 0-41-16,0-2 41 0,0 1 22 16,0 0-10-16,0 0-9 0,0-1 9 15,0 0-12-15,0 1-22 0,0-4 19 16,0 4 3-16,0-2 18 0,0 2 4 15,0-1 8-15,0 3-30 0,0-3-3 16,0 2 0-16,0 0 2 0,0 0-11 16,0 2-28-16,0 0-39 0,0 0-119 0,0 0-219 15,0 0-729-15,0 2-1988 16,0 14 2789-16</inkml:trace>
  <inkml:trace contextRef="#ctx0" brushRef="#br0" timeOffset="187651.61">24249 8084 953 0,'0'0'845'0,"0"0"-407"15,0 0-182-15,0 0-122 0,0 0 109 16,0 0-38-16,0 0-49 0,0 0 42 15,0 0 125-15,0 0-180 0,-26-92-56 16,24 89 4-16,2 0 39 0,-2 3-25 0,2 0-42 16,0 0-63-16,0 0-9 15,0 0-67-15,-2 0-45 0,2 0-19 0,-2 4 0 16,-2 6-8-16,-5 8 148 0,0 10 158 16,3 10-76-16,0 4-34 0,4-3-43 15,-1-13-2-15,3-6-1 0,0-7 27 16,0-2 0-16,7 0-25 0,1 3 16 15,3 1 8-15,4-4 59 0,-1 3 57 16,8-4-108-16,-1-2 47 0,4-3-8 16,1-1-33-16,-1-2-1 0,1-2-8 0,-5 0-10 15,2 0-23-15,-4-9-36 16,1 2 2-16,-6-3-41 0,2-7 0 0,-2 1-8 16,-6-2-52-16,4-1 46 0,-6 0 89 15,-2 2-9-15,-2 2 42 0,-2 1 5 16,0 2 20-16,0 1-55 0,-4 2 47 15,2 1 90-15,-2 2-139 0,-1 1 94 0,3 3-28 16,2-1-8-16,0 3-59 0,0 0 0 16,0 0-64-16,0 0-23 0,0 0-1 15,0 0-19-15,0 0 4 0,0 0 28 16,0 3-21-16,0-1 0 0,0 1 61 16,0 5 35-16,5 0 93 0,1 3-50 15,2 0-19-15,3 3 29 0,1-1-5 16,6 1-7-16,-2-2 58 0,12 1-41 15,6 0 28-15,7-2-27 0,-5-2 12 0,-11-4-26 16,-4-3-6-16,-10-2-20 0,-1 0 1 16,5 0 3-16,-2 0 12 0,-5 0 4 15,1-2 9-15,-2-3 27 0,-3-2 25 16,0 0 26-16,-2-5-14 0,0-3-14 16,0-6-76-16,-2-9-22 0,0-11-24 15,0 1 23-15,-4 2-10 0,-2 3 9 16,-2 13-50-16,0 5 39 0,2 2 26 0,0 7-16 15,0-4 3-15,-1 0-1 0,-1 3-24 16,1 1 0-16,1 3-5 0,4 2-27 16,0 2-75-16,2 1-155 0,0 4-416 15,0 12-985-15,0 5 590 0,-2-1 449 16,2-1-4-16</inkml:trace>
  <inkml:trace contextRef="#ctx0" brushRef="#br0" timeOffset="188513.12">26049 8172 1269 0,'0'0'1402'0,"0"0"-818"0,0 0-290 16,0 0-19-16,0 0 71 0,0 0-50 16,0 0-56-16,0 0-147 0,0 0-62 0,0 0-16 15,29-7-12-15,-1 7-3 0,10 0 0 16,-2 0-15-16,-6 0-9 0,-9 0-22 15,-5 0-28-15,-2 0-25 0,1 5-62 16,4 1-66-16,-4 0-168 0,0-1-148 16,-4 1-10-16,-5 0-341 0,0-2-325 15,-4-1 621-15</inkml:trace>
  <inkml:trace contextRef="#ctx0" brushRef="#br0" timeOffset="188772.42">26053 8342 339 0,'0'0'762'15,"0"0"188"-15,0 0-413 0,0 0-235 0,0 0-38 16,0 0 19-16,0 0-24 0,0 0-22 15,0 0-3-15,0 0-77 0,93-11-76 16,-52 9-63-16,1-2-18 0,0 4-23 16,-3 0-17-16,-3 0-91 0,-4 0-338 15,-2 0-231-15,-9 0-551 0,-6-2-384 16</inkml:trace>
  <inkml:trace contextRef="#ctx0" brushRef="#br0" timeOffset="189090.66">27013 8218 2038 0,'0'0'1834'0,"0"0"-1510"0,0 0-324 16,0 0-154-16,0 0 154 0,0 0 309 0,0 0-72 16,129-21-98-16,-80 17-93 15,-3 0-46-15,-10 4-21 0,-12 0-17 0,-9 0-106 16,-2 0-208-16,0 0-442 0,-5 0-1073 15,-6-7 372-15</inkml:trace>
  <inkml:trace contextRef="#ctx0" brushRef="#br0" timeOffset="190447.86">27690 8031 1389 0,'0'0'963'0,"0"0"-448"16,0 0-275-16,0 0-136 0,0 0 9 16,0 0 103-16,0 0 70 0,0 0-75 15,0 0-72-15,0 0-139 0,4-2-38 16,-4 2-141-16,0 0-41 0,2 2-71 15,0 9 15-15,5 8 141 0,3 15 135 16,1 14 4-16,0 9-4 0,-3 3 41 16,-2-2 29-16,0-11 4 0,2-5 113 0,-4-11-51 15,0-11-98-15,-2-8-33 16,0-6-5-16,0-2-41 0,-2-1 41 0,2 1 0 16,-2-4 119-16,0 0 73 0,0 0 180 15,0 0 16-15,0 0-42 0,0-5-43 16,0-12-74-16,-2-7-226 0,-6-12-3 15,2-5-79-15,0 0 79 0,6 7 42 16,0-1-28-16,0 0-14 0,10-2-111 16,2-4 25-16,3 4-85 0,0 8-23 0,-2 7-73 15,-3 9 188-15,-1 5 41 0,4 3 35 16,7-2-126-16,10 7-33 0,6 0-15 16,5 15-12-16,-5 7-30 0,-2 9 112 15,-4 3 107-15,1 7 183 0,-3 2 46 16,-2 5 51-16,-5 1-168 0,-6 1 30 15,-5 0-50-15,-5-4 38 0,-3-4-56 0,-2-4-20 16,0-3-23-16,0-3 9 16,0-8-18-16,0-4-21 0,0-7 24 0,0-1-23 15,-2-1 24-15,2 5-23 0,-2-3-3 16,2 1-18-16,0-1-32 0,0 0-55 16,0 0-8-16,4 1-122 0,4 1-84 15,2 0-325-15,6-1-94 0,-2-2-262 16,0-7-583-16</inkml:trace>
  <inkml:trace contextRef="#ctx0" brushRef="#br0" timeOffset="192331.77">28726 8081 53 0,'0'0'514'0,"0"0"-270"0,0 0 5 16,0 0-14-16,0 0-170 0,0 0 471 15,0 0-82-15,0 0-103 0,0 0-64 16,-21-35-49-16,21 31-46 0,0 2-44 16,0-2 141-16,0 4 12 0,0 0-54 15,0 0-80-15,2 0-50 0,0 0-105 0,0 0-12 16,0 0-35-16,2 0-70 0,3 0-36 15,2 0 20-15,1 4 29 0,0 3 87 16,2 3 5-16,0-1 0 0,-2 6-57 16,-1-1 18-16,0 2 39 0,-5 3 53 15,-2 2-11-15,-2 0-41 0,0 2 54 16,-2-4-1-16,-9 0-23 0,2-4 14 16,1-1-43-16,2-6 2 0,0-3 23 15,2-3 9-15,-2 0 2 0,4-2-13 16,0 0 30-16,2 0 41 0,0 0 25 0,0 0 22 15,0-4-10-15,2-4-26 0,8-2-87 16,2-8-20-16,7-10-20 0,13-11-50 16,2 0-7-16,2-1-5 0,-6 11-38 15,-9 11 118-15,-8 3-41 0,0 4 24 16,-3 1-67-16,2-4 86 0,2 3 4 16,-4 1 20-16,-4 5-23 0,-2 0 18 15,-4 4 28-15,0 1-19 0,0 0-28 0,0 0-62 16,0 0-4-16,-2 0-30 15,0 0 41-15,-2 6-62 0,-2 3-13 0,-2 4 130 16,-6 8 121-16,4 8-45 0,2 0-75 16,-1-5 4-16,7-2 28 0,2-7-33 15,0 0-46-15,0 3 22 0,4-1 24 16,9-2 27-16,3 2 11 0,12 0 16 16,11 2-8-16,3-2 12 0,-2-5-18 15,1-5-40-15,-7-3-245 0,-6-4-301 16,-6 0-325-16,-8 0-1303 0,-4-13 1311 0</inkml:trace>
  <inkml:trace contextRef="#ctx0" brushRef="#br0" timeOffset="193271.48">29337 8526 1529 0,'0'0'1312'0,"0"0"-723"0,0 0-303 16,0 0 14-16,0 0 33 0,0 0-11 16,0 0-105-16,0 0-92 0,0 0-44 15,0 0-18-15,3 0 14 0,-3 0 2 16,0 0-15-16,0 0-2 0,0 0-11 0,2-4-2 16,-2 0-9-16,4-3-40 15,-2 0-17-15,2-2 17 0,0-3 17 0,0-1-15 16,6-1 18-16,-4-4-20 0,4-5-40 15,-2 1 17-15,2 0 23 0,0-3 0 16,-2 4-3-16,3-1-65 0,-3 2 54 16,1 1 14-16,-3 5-2 0,-1 3-7 0,-1 3-59 15,0 5 19-15,-2-1 48 0,-2 4-14 16,0 0-13-16,0 0-14 0,0 0-18 16,0 0-39-16,0 0-41 0,2 5-14 15,2 3 45-15,5 3 109 0,0 3 12 16,1 1-12-16,0 0 1 0,2 0 16 15,-4 3-17-15,2-3 1 0,1 2 1 0,0-1 13 16,-1-1 12-16,3 2-11 16,-5-2-16-16,3 1-118 0,-4-1-286 15,-1-1-368-15,-6-1-414 0,0-6-430 16</inkml:trace>
  <inkml:trace contextRef="#ctx0" brushRef="#br0" timeOffset="193468.72">29356 8364 2167 0,'0'0'1768'16,"0"0"-1418"-16,0 0-347 0,0 0-3 0,0 0 36 16,0 0 63-16,0 0-5 0,0 0-94 15,0 0-33-15,0 0-28 0,147-15-83 16,-109 13-314-16,-4 1-152 0,-11-3-305 15,-3 0-1067-15</inkml:trace>
  <inkml:trace contextRef="#ctx0" brushRef="#br0" timeOffset="194124.96">30087 7994 1817 0,'0'0'864'16,"0"0"-395"-16,0 0-293 0,0 0-69 15,0 0-3-15,0 0 73 0,0 0-33 16,0 0-144-16,0 0-15 0,0 0-173 15,-9 9-17-15,7-2 59 0,2 6 146 0,0 0 141 16,0 4-44-16,0 3-11 0,0-3-53 16,0 0-32-16,0-2 32 0,0-1 4 15,0-5-33-15,0-1 32 0,0-4-6 16,0-1-9-16,0-3 19 0,0 0 27 16,0 0 23-16,0 0 39 0,0 0 56 15,0 0-25-15,0 0-48 0,0 0-41 16,0 0-20-16,0 0-16 0,0 0-4 15,0 0-31-15,0 0 0 0,0 0-125 16,0-2-115-16,0-3-117 0,-4-3-276 0,0-1-823 16,-1-1-527-16,18 44 1983 0</inkml:trace>
  <inkml:trace contextRef="#ctx0" brushRef="#br0" timeOffset="194222.7">30087 7994 569 0</inkml:trace>
  <inkml:trace contextRef="#ctx0" brushRef="#br0" timeOffset="194684.81">30087 7994 569 0,'-140'-37'1520'0,"140"37"-870"0,0-3-387 0,0 3-76 16,0 0 44-16,0-2 109 0,0 2-68 0,0 0-104 15,0 0-71-15,0 0-21 0,0 0-35 16,2 0-28-16,2 0-13 0,2 5 0 16,5 2 14-16,2 4 41 0,-1 3 8 15,2 0 8-15,-4 3 26 0,-2 3-66 16,0-2 0-16,-3 8-4 0,-5 5 12 15,0-5 6-15,0-2-9 0,0-2-36 16,-5-6 0-16,-3-1-4 0,2 0 2 0,0-3-24 16,2-5 23-16,-1-2-1 0,3-2 4 15,2-1 0-15,0-2 47 0,0 0 32 16,0 0 11-16,0 0 3 0,0 0 7 16,0-2 4-16,9-10 1 0,5-8-31 15,10-15-74-15,8-2-105 0,3-2-64 16,-3 3 166-16,-6 6-103 0,-7 10 63 15,-6 2 43-15,-3 8 0 0,-3-1 13 0,-1 2-13 16,2-2-13-16,-1-1 13 16,0 2 20-16,-5 3 56 0,0 1-54 0,0 2 0 15,-2 2 30-15,0 0-19 0,0 2-33 16,0 0-27-16,0 0-28 0,0 0 21 16,0 0-29-16,0 0-59 0,0 0-3 15,-2 2-12-15,2 4-19 0,-2 3 22 16,-2 5 134-16,1 3 38 0,3 4 8 15,0 1 12-15,0 2-11 0,0-2-24 0,0 0 12 16,7-3 35-16,1 0-25 0,2-2-5 16,6 0-8-16,0 1-7 0,4-3 40 15,1 0-7-15,2-1-39 0,0-3 18 16,3-4-37-16,-5 1-80 0,3-4-94 16,-1-2-105-16,-2-2-236 0,1 0-483 15,-6-2-1463-15</inkml:trace>
  <inkml:trace contextRef="#ctx0" brushRef="#br0" timeOffset="195641.4">30656 8395 1088 0,'0'0'1364'0,"0"0"-779"0,0 0-360 0,0 0-112 15,0 0 15-15,0 0-128 16,0 0-51-16,0 0 51 0,0 0 119 0,0 0 63 15,0 0-29-15,-2 96-28 0,2-76 4 16,0-5-16-16,0-4-64 16,0 0 32-16,0-2 7 0,-2-2 8 0,2-4-46 15,0 0-21-15,0-3 19 0,0 0 49 16,0 0 26-16,-2 0 14 0,2 0-8 16,0 0 8-16,0 0-6 0,0 0-20 15,0-3-31-15,0 1-12 0,0 1 1 16,-2-6-4-16,-3-2-63 0,0-2-2 0,1-4-20 15,0-7 6-15,2-6-11 16,0 1-73-16,2 2 32 0,0 0-55 0,0 8 37 16,0-4-35-16,6-1 7 0,2 2 62 15,4 3 4-15,0 2-82 0,1-1 125 16,4 3-95-16,-2 2 40 0,2-1 42 16,0 3 15-16,-3 1 1 0,4 2-17 15,-6 2 17-15,-1 0 47 0,0 3-5 16,-5-1 2-16,0 2-15 0,-2 0-11 0,-1 0-17 15,-1 0-1-15,0 0-24 0,-2 0-16 16,0 0 3-16,0 0 3 0,0 0-9 16,0 0-15-16,0 2-5 0,-2 3 13 15,2 2 32-15,-2 0 18 0,-3 4 3 16,1 0 13-16,-2 6-16 0,0-2 3 16,-6-1-4-16,4 3 1 0,0-5-25 0,2 0 4 15,2-1-21-15,-1-2 21 0,5 2 4 16,0 0-12-16,0-2-24 0,0 3-10 15,5 1 45-15,3-1 16 0,2 1-26 16,3 0 25-16,2 2-30 0,0-3 33 16,0 0 0-16,-2 1 22 0,-1-4-22 15,-2 3 15-15,0-4-12 0,-4-1-3 16,-2-1 50-16,-2-2-28 0,0-3-17 16,-2 2 62-16,0-3 30 0,0 2 20 15,0-2-4-15,0 0 13 0,0 0 4 0,-2 0-24 16,-2 0-30-16,-4 0-36 0,-8 1-27 15,-9 3-11-15,-9 0-2 0,-4 2-66 16,0-2 0-16,1-1-48 0,5 2-45 16,0-2-31-16,1 1-117 0,5-2-468 15,5-2-616-15,4 0-812 0</inkml:trace>
  <inkml:trace contextRef="#ctx0" brushRef="#br0" timeOffset="203455.17">22811 6970 51 0,'0'0'954'0,"0"0"-503"16,0 0 44-16,3-12-67 0,-3 11-181 16,0-3-101-16,0 0-8 0,0 0 20 15,0 2 78-15,0-2-9 0,0 1 3 16,0 1-117-16,0-2-83 0,0 2 62 16,0 1-25-16,-3-2-29 0,1 1 44 15,0 0-61-15,0 1-21 0,0-3-20 16,-3 1 16-16,3 0 4 0,-2 1 3 15,0-2-3-15,0 3 19 0,-5-6-19 16,1 5-67-16,-3-1 67 0,0 1-58 0,-3 0 58 16,-4 2-152-16,4 0 95 0,-12 0-39 15,-6 0 12-15,-8 9 30 0,-5 5 11 16,1-1-27-16,7 4-6 0,6 0 59 16,6-5-6-16,3 2 0 0,7-5 18 15,3 3-114-15,-2 1 21 0,6 0 94 0,2 3-21 16,4-4-73-16,2 1 98 15,4 0 47-15,6-2-6 0,10-2-35 0,3 5 46 16,13-4-12-16,11-3 78 0,2-3-16 16,-2-4 17-16,-5 0-38 0,-12-2 11 15,-9-3-36-15,-4 3-5 0,-2-2-5 0,-3 0-41 16,6 0 66-16,-6-1 13 0,-4 1-8 16,-3-1 75-16,-3 0 2 0,0-3-21 15,3 3-128-15,-3-5-4 0,0 2 0 16,-2 5 34-16,0-2 33 0,2 3-67 15,-2 2-39-15,0-3-45 0,0 3 30 16,2 0-3-16,0 0-19 0,0 0-79 16,2 0-128-16,5 0 50 0,-1 0 83 0,5 5 63 15,0 2 2-15,-1 2 23 16,6-1 56-16,-2-1-14 0,2 6 20 0,1-4 5 16,0 0 29-16,4 1 6 0,5-1-40 15,-2 0-29-15,-1-2-352 0,-2-2-486 16,-10-1-522-16,6-3 706 0</inkml:trace>
  <inkml:trace contextRef="#ctx0" brushRef="#br0" timeOffset="204664.62">23138 6979 896 0,'0'0'464'0,"0"0"-392"16,0 0 167-16,0 0 100 0,0 98-98 15,0-77-54-15,-2-6-64 0,0 3 11 16,0-3 30-16,0-4-100 0,2 1-40 16,0-6 23-16,0-3-41 0,0 0 29 0,0-3 0 15,0 0 30-15,0 0 26 0,0 0 39 16,0 0 101-16,0 0 103 0,0-3 0 15,0-2-102-15,2-5-86 0,4-4-146 16,5-4-172-16,-3-5-66 0,7 0 31 16,-2 0 87-16,-3 1-65 0,1 6-20 15,0 3 112-15,-5 5 53 0,-2 5-16 16,0 3-23-16,5 0-18 0,2 3 20 16,1 3 77-16,1 3 6 0,4 2 162 15,0 2-72-15,3 2-12 0,-4-2 20 0,2 0-82 16,-2-2-20-16,-3-2 52 0,4 1-22 15,-2-2-30-15,-3 0 25 0,6-5 53 16,-4 1 7-16,0 0-36 0,0-4-5 16,-2 2-21-16,4-2 49 0,-4 0-2 15,1 0-43-15,-3 0 5 0,4 0 19 16,-2 0 2-16,-4-2-15 0,6-2 5 0,-6-1 5 16,2-1 33-16,-1-2-33 0,2 1 30 15,-3-3-2-15,-2-2 5 0,3-2-83 16,-5-3 0-16,0-3 62 0,0 3-60 15,-1 0-4-15,-3-1 4 0,0 5-25 16,0 1 46-16,0 1-23 0,0 3 0 16,-3 3-27-16,-1-1 27 0,2 0 62 15,0 2-62-15,0-1 0 0,0-1-36 0,0 0 36 16,-2-2 3-16,1-1-3 16,-1 0 2-16,0-5-2 0,0 0-2 0,0-3-107 15,-1-2 94-15,3-2 7 0,0-1-19 16,-3-3 27-16,5 0 0 0,-2-2-61 15,-2-3 61-15,2-3 3 0,0-9-3 16,0 3-39-16,0 7 9 0,0 10 26 16,0 8 4-16,0 7 54 0,0-3-38 15,-2 3-15-15,0-1 40 0,2 4-6 16,2 4-31-16,0 0-4 0,0 0-56 0,0 0-61 16,0 0-112-16,0 12-64 0,0 12-24 15,0 20 317-15,6 9 69 0,0 8 170 16,2-1-71-16,0-9-16 0,-1-1-104 15,1-8-46-15,1-7 32 0,-1-9-32 0,-3-7-2 16,1-7 1-16,-4-3 4 16,0-2 14-16,0 3-16 0,0-5 25 15,0 0-2-15,-2-3 7 0,0-2 26 0,0 0 33 16,0 0 13-16,0 0 14 16,2 0 10-16,-2 0 51 0,3-4 9 0,-3-11-23 15,6-16-166-15,3-14-157 0,3-7 25 16,4 2-10-16,-4 12-45 0,-4 14 29 15,-1 11-13-15,-3 4 54 0,-2 0 66 16,3 1-38-16,-3 4 88 0,-2 2-25 16,0 2-37-16,0 0-78 0,0 0-91 0,0 6-77 15,-7 11 5-15,-2 10 185 0,1 14 119 16,-4 10 183-16,-4 0-5 0,8-3-60 16,2-7-6-16,2-2 51 0,2-4-86 15,2-5-24-15,0-7-34 0,0-4 14 16,6-5-33-16,-2-3 24 0,2 2 5 15,2-1-24-15,4-1 24 0,-2 1 19 16,0-3-44-16,2-3 23 0,-2-2 68 16,-2 0-50-16,1-4-5 0,-3 0 49 0,3 0-9 15,2 0-18-15,-1-4 12 0,2-3-4 16,2-3-20-16,-4 2-5 0,-2 1-42 16,-1 0 37-16,0 2-1 0,-5 1-11 15,0 2-28-15,-2 0-4 0,2 2-10 16,-2 0 10-16,0 0-25 0,0 0 4 15,0 0-14-15,0 0-13 0,0 0-18 16,0 0 0-16,0 0-2 0,0 0 1 0,2 2 16 16,2 2 55-16,2 0 17 15,3 2-16-15,-1-1-1 0,5 3-25 0,0-2-341 16,-3 0-469-16,-1-2-555 0,-4-4-529 0,-84-45 1919 16</inkml:trace>
  <inkml:trace contextRef="#ctx0" brushRef="#br0" timeOffset="204859.59">23881 6856 4037 0,'0'0'662'0,"0"0"-545"16,0 0-78-16,0 0-36 0,0 0 67 15,0 0 9-15,0 0-79 0,0 0-39 16,0 0-109-16,0 0 12 0,53 5 49 15,-14 12 11-15,-3-2-312 0,-7 1-522 0,-7-6-614 16,-14-9-47-16</inkml:trace>
  <inkml:trace contextRef="#ctx0" brushRef="#br0" timeOffset="205078.95">24320 7025 3283 0,'0'0'863'15,"0"0"-642"-15,0 0-189 0,0 0 35 16,0 0 79-16,0 0-73 0,0 0-73 16,0 0-79-16,0 0 25 0,0 0 12 15,124-14-89-15,-101 14-278 0,-1 0-308 16,-6 0-547-16,6-2-725 0</inkml:trace>
  <inkml:trace contextRef="#ctx0" brushRef="#br0" timeOffset="205352.75">24771 6609 657 0,'0'0'2695'16,"0"0"-2313"-16,0 0-382 0,0 0-410 15,0 0 410-15,0 0 23 0,0 0 337 16,-2 109-190-16,2-60 57 0,0-1-140 16,0-4-63-16,0-11-5 0,2-6-19 0,0-8 0 15,0-4 18-15,0-3 4 0,2 1-17 16,0 2 13-16,1-2-18 0,-1-3-23 16,0-1-79-16,3-3-142 0,-3 0-74 15,2-6 89-15,1 0 25 0,-1 0-7 16,2-2 82-16,8-15 31 0,-2-10-282 15,6-11-325-15,-6-8-215 0,-3 8 195 16</inkml:trace>
  <inkml:trace contextRef="#ctx0" brushRef="#br0" timeOffset="205525.6">24930 6709 273 0,'0'0'2144'15,"0"0"-1405"-15,0 0-144 0,0 0-278 16,0 0-141-16,0 0-176 0,0 0-18 16,0 0-145-16,0 0-6 0,0 0 169 15,15 68 226-15,-5-25-178 0,6-2 64 0,-4-7-58 16,-4-1-52-16,1-4 1 15,0-7 15-15,-3-5-17 0,-2-2 22 0,2-2-5 16,-1 0-18-16,-1-1-3 0,2-2-155 16,-1-2-234-16,-3-1-198 0,-2-6-289 15,0-1 123-15,0 0-6 0,-2 0 228 16</inkml:trace>
  <inkml:trace contextRef="#ctx0" brushRef="#br0" timeOffset="206311.87">24767 6888 2392 0,'0'0'541'0,"0"0"-541"0,0 0 30 0,0 0 5 15,0 0 112-15,0 0-118 0,0 0 72 16,0 0 118-16,146 42-52 0,-86-33-36 16,-1-1-49-16,-6-6-1 0,-12-1-36 15,-10 2-41-15,-7-3 29 0,-8 0-30 16,0 0 31-16,-2 0 14 0,-2-4-10 15,2 0 15-15,-8 0 61 0,-2-1 41 16,-2-3-42-16,0 0-71 0,-2-1 39 0,0 0 4 16,0-1-19-16,0 2-19 0,0 1 43 15,0 1-25-15,-2 0-48 0,-2 2-17 16,2-1-14-16,-2 2-22 0,0 2 15 16,2-2 17-16,-2 3-17 0,-2 0 20 15,2 0-17-15,2 0-58 0,-4 0-23 16,-2 0 2-16,-1 10 23 0,-2 0 28 15,3 7-4-15,0-1 17 0,1 1 33 0,5 0 21 16,0 0 7-16,2 0-28 0,0-3-31 16,2-2 31-16,7 3 3 0,1-2 34 15,5-2-34-15,2-1 43 0,-3-5-4 16,8 2 7-16,-5-7 1 0,4 0-7 16,-2 0 15-16,3-5-5 0,-6-5 11 15,6-3-42-15,-8-3-15 0,4-4 36 16,-3-13 3-16,-3-8-46 0,-1-9 0 0,-4 2-39 15,-7 1 39-15,0 4-90 16,0 5 89-16,0 8-76 0,-5 6 77 0,3 11 0 16,-2 6 3-16,-1-1 37 0,3 1 64 15,0 5-103-15,0-1-1 0,2 3-43 16,0 0-93-16,0 5-114 0,0 10-77 16,2 13 128-16,7 16 194 0,-3 4 5 0,1-1 33 15,-5-6 15-15,0-10-9 16,-2-9-1-16,2-5-6 0,-2-5 72 0,2-4-59 15,-2-3 9-15,0 1-50 0,0-2 25 16,0-2-8-16,2 0 0 0,0-2-19 16,2 0-1-16,2 2 32 0,6-1 1 15,4 3 12-15,10-4 6 0,8 0 14 16,-3 0 8-16,-3 0-28 0,-10 0-24 16,-12 0-22-16,0 0-22 0,-2 0-12 15,-2 0-36-15,0 2-15 0,-2 0-6 16,0 0 28-16,0 2 22 0,0 0 41 0,-6 4 29 15,-2 1 75-15,-5 2 20 0,-2 0 28 16,-1 4-40-16,-4-4-55 0,1-2-55 16,2 0 25-16,0-3-27 0,4 2-149 15,6-5 55-15,3 2-88 0,4-3-71 16,0 0-117-16,0-2-28 0,0 0-88 0,0 0-110 16,4 0-242-16,8-4-416 15</inkml:trace>
  <inkml:trace contextRef="#ctx0" brushRef="#br0" timeOffset="206912.26">25830 6584 1792 0,'0'0'544'0,"0"0"-169"0,0 0 23 0,-4 120-102 15,2-84-62-15,2-1 108 16,-2-2-88-16,2 1-78 0,-2-3-73 0,-1-1-48 16,1-9-5-16,2-4-47 0,-2-5 26 15,2-5-28-15,-2 1-1 0,2 0 25 16,-2-2-9-16,2-4-12 0,0-2 35 16,0 0 15-16,0 0 16 0,0 0-11 0,0 0 13 15,0 0 10-15,0 0 11 16,0 0 7-16,0-8-100 0,6 0-60 0,3-3-91 15,3-3-21-15,6-1-6 0,0 2 8 16,4 2 55-16,-1 2 25 0,-4 6 58 16,-2 1-17-16,-7 2 32 0,1 0 16 15,-5 0-65-15,1 3-49 0,-3 6 115 16,0-2 43-16,0 4 128 0,-2 1-90 16,0 1-9-16,0 2 39 0,-6 1-27 15,-6 1-13-15,2 1-33 0,0-5-38 0,-1 0 20 16,0-4-20-16,7-5-40 15,0 3 4-15,1-7 19 0,3 0-16 0,0 0 29 16,0 0 4-16,0 0-3 0,0 0-31 16,5 0-45-16,-1 0 79 0,11-7 29 15,2-3-29-15,5-1-33 0,0-5 31 16,0 6 0-16,-1-4 2 0,0 1 0 16,-6 5-17-16,-2 0 14 0,-4 5-19 15,-5 2 1-15,0 1 21 0,-4 0 44 16,0 0-14-16,0 0-9 0,0 0-21 0,0 0-27 15,0 2-38-15,4 5 65 0,2 2 29 16,2 1-29-16,4 2 1 0,0 1 27 16,3 0-7-16,4-2 8 0,2 1 3 15,7 0-32-15,4-5-62 0,-2 0-151 16,-5-3-533-16,-6-4-329 0,-8 0-1090 16</inkml:trace>
  <inkml:trace contextRef="#ctx0" brushRef="#br0" timeOffset="207105.55">26251 6754 2371 0,'0'0'1212'16,"0"0"-695"-16,0 0-517 0,0 0-106 0,0 0 106 16,0 0-25-16,0 0 25 0,0 0-169 15,0 0-139-15,0 0 16 0,0 0 223 16,8 31 28-16,-2-18-425 0,0 1-260 15,-1-3-267-15,6 4 88 0</inkml:trace>
  <inkml:trace contextRef="#ctx0" brushRef="#br0" timeOffset="207446.71">26620 6993 837 0,'0'0'2705'0,"0"0"-2261"16,0 0-362-16,0 0 23 0,0 0-25 16,0 0 100-16,0 0 10 0,0 0-88 15,0 0-102-15,0 0-46 0,-119-46 29 16,102 46 16-16,2 0-24 0,-2 6-30 0,0 1 51 16,4 3-63-16,3 2 13 15,-1-5-18-15,5 3 22 0,6 0 19 0,0-3-10 16,0 1-67-16,0-1 84 0,0-1 24 15,6 2 5-15,3-3 24 0,1-1 4 16,3-1 46-16,4 2-3 0,0-3 19 16,3-2-44-16,-2 0-26 0,2 0-8 15,-2 0-13-15,-3 0-4 0,0-5 0 16,-2 3-59-16,-3-5-83 0,2 3 15 16,-4-3-55-16,0-1-208 0,-2-1 55 0,0-2-105 15,2-1-212-15,-4-2-351 0,-2 5-114 16</inkml:trace>
  <inkml:trace contextRef="#ctx0" brushRef="#br0" timeOffset="207709.71">26620 6993 879 0,'66'-9'768'15,"-64"18"-194"-15,0 2-104 0,2 1-247 16,1 0-18-16,-3-3-90 0,2 3 26 0,-2-4 35 16,2-1-41-16,-2-1 10 15,0-5-12-15,-2-1-17 0,0 0 19 0,0 0 32 16,0 0-2-16,2 0-9 0,-2 0 7 15,2 0-18-15,3-1-11 0,2-5-11 16,1-1-29-16,4-1-93 0,6-4-2 16,0-1-17-16,10 0-12 0,6 2 14 0,-5 2-34 15,4 2-10-15,-10 5 24 16,-8 2 6-16,2 0-6 0,0 0-10 0,-1 0 31 16,2 2-24-16,1 3 21 0,-2 2-14 15,2 3-1-15,0 0-39 0,0 2-175 16,1-3-700-16,-8 0-1493 0,5-5 1243 0</inkml:trace>
  <inkml:trace contextRef="#ctx0" brushRef="#br0" timeOffset="209278.49">27949 7120 132 0,'0'0'1163'0,"0"0"-58"15,0 0-707-15,0 0-214 0,0 0 43 16,0 0 189-16,0 0 71 0,0 0-146 0,0 0-92 16,0 0-67-16,4-8-42 0,2-1-126 15,3-2-14-15,2-2 4 0,-3-2 68 16,2-4-12-16,4-1-4 0,-2-2-56 15,-2 1 30-15,6-5-30 0,-2-8 68 16,3-6-68-16,3-2-24 0,-4-2 24 16,-2 2-13-16,-4 1 13 0,-2 2-67 15,-4 3 14-15,1 2-47 0,-5 10 35 0,0 9 47 16,0-1 0-16,0 3 18 16,0-2 0-16,0 4-25 0,0 1 25 0,0 6-43 15,0 4 2-15,0 0-17 0,0 0-47 16,-3 0-35-16,-1 0-154 0,-2 14-79 15,-6 12 225-15,-8 16 121 0,1 8 27 16,0 1 144-16,6-2-144 0,7-7-15 16,4-4 15-16,2-4 0 0,2 2 5 15,13-3 25-15,4-1-28 0,6 1 29 0,7-3 20 16,2-3 3-16,5-3 4 0,-1-4 9 16,2-5-24-16,1-4 32 0,-3-4 1 15,-2-2-8-15,-9-3-68 0,-3-2-18 16,-10 0-14-16,2 0-17 0,0 0-37 15,0 0 81-15,0-7-72 0,-3 0 58 16,-4-6 19-16,-3 2 72 0,-2-2 74 16,-4-3-146-16,0 1-13 0,0 0 13 0,-4 1 109 15,-7 4-109-15,5 1 0 0,-3 1 56 16,1 5-56-16,0-1-74 0,1 0-47 16,2 4 53-16,-1 0-57 0,2 0-113 15,0 0 57-15,0 8-2 0,0 3 78 16,2 5 105-16,-1 1 5 0,3 0 18 15,0 3 11-15,0-3-34 0,9-1 0 16,1 0 31-16,5-1 33 0,4-4 12 0,7 3 10 16,12-3-4-16,13 3 15 15,6-7-30-15,5-1-3 0,-9-6 8 0,-9 0 33 16,-6 0-95-16,-1 0 18 0,-10 0-10 16,-6-3 23-16,-3 0-37 0,-4 0 19 15,2-3-23-15,-2 0-41 0,1 0 41 16,-7 1 0-16,1-1 80 0,-5 2 23 0,-2-2-28 15,-2 1 9-15,0-1 5 16,0 1-89-16,0-2 23 0,0 2 8 0,0 0-31 16,-6 0 31-16,0-1-62 15,-1 2 15-15,1 1-7 0,-1-1-61 0,-3 0-12 16,0 4-18-16,-4-2-53 0,-2 2-32 16,-6 0 146-16,-1 0 14 0,0 0-73 15,-1 2 92-15,5 2-82 0,5 1-38 16,2-1 92-16,8 2-94 0,2-2 63 15,2-1 11-15,0 2-51 0,2 0-140 16,4-1 169-16,6 2 90 0,2 0 119 16,6-4 52-16,3 1-4 0,2-1-94 15,0-2-71-15,3 0 20 0,-4 0-22 0,1-5 40 16,3-1 38-16,-2-2-35 0,-4-1-41 16,2-1 101-16,-9 0 20 0,-3-1 71 15,-1-2 6-15,-2-1-73 0,-3 1-122 16,0 0 192-16,-2 0-172 0,-2 2-4 15,3 0-17-15,-3 6 30 0,1 0-34 16,-1 4-45-16,0 1-37 0,0 0-8 16,2 0-4-16,2 0-40 0,2 0 8 0,1 1 55 15,4 7 20-15,-3 0 51 16,3 0 30-16,4 2-24 0,0 2 75 0,5 0 21 16,0 1 79-16,2-1-28 0,-3 0-117 15,3-3 2-15,-5-2 4 0,0-1-38 16,-3 1 38-16,0-4-38 0,-2 1 51 15,-3-2-13-15,0-1-23 0,-3-1 20 0,-1 0 4 16,-3 0 11-16,-2 0 4 0,2 0-1 16,-2 0 4-16,0 0 4 0,3-3 2 15,1-4-1-15,-1 4 16 0,1-3-22 16,0-3-59-16,2 1 29 0,-4 1-18 16,6-1-6-16,-6 3-6 0,0-2-3 15,0 6-33-15,-2 1-44 0,2-3-19 16,0 3 29-16,3 0 15 0,2 0-20 0,1 0 10 15,1 0 32-15,4 4 2 16,-2 0 29-16,1-1 2 0,0 2-24 0,0-1 24 16,-2 1-19-16,2-1 15 15,0 2-137-15,-1-4-191 0,0 1-473 0,-2-3-387 16,-5 0-781-16</inkml:trace>
  <inkml:trace contextRef="#ctx0" brushRef="#br0" timeOffset="210299.51">29860 7108 1047 0,'0'0'611'0,"0"0"-271"0,0 0-156 0,0 0 53 16,0 0 2-16,0 0-50 0,0 0-83 16,0 0-48-16,0 0-11 0,89-66-47 15,-79 61-64-15,-3 3 62 0,-1 0-39 16,1 2 6-16,-3 0 11 0,2 0 24 16,-2 0 65-16,2 2-61 0,1 3 1 15,0 1 1-15,1 2 30 0,2 2 93 16,1-3-89-16,2 3-6 0,0-1 51 15,-3-1 100-15,3-3 4 0,-2 2-94 0,1-4 32 16,1 1 57-16,0-1-17 0,1-2-32 16,0-1-21-16,0 0-26 0,-1 0 8 15,0 0-26-15,-3 0 4 0,-1-4 13 16,-3 0 28-16,0 1-8 0,1-4 22 16,0 0-64-16,-1 1 2 0,0-1-8 15,-2-1-31-15,0 0 29 0,0 0-31 0,-2 3-9 16,-2 0 17-16,3 1-5 15,-3 1-29-15,0 3-1 0,0 0 0 0,0 0-8 16,0 0-28-16,0 0-40 0,0 0-43 16,0 0-13-16,0 0 1 0,3 3 7 15,5 2 23-15,4 4 102 0,6 3 29 16,9 0-29-16,11-1-120 0,4-2-332 16,-3-9-652-16,-11 0-1521 0</inkml:trace>
  <inkml:trace contextRef="#ctx0" brushRef="#br0" timeOffset="210491.67">30339 6783 4271 0,'0'0'667'0,"0"0"-667"0,0 0-232 0,0 0 232 16,0 0 8-16,0 0-4 0,0 0-4 15,0 0-310-15,0 0-29 0,0 0 18 16,51 46-357-16,-41-35-433 0,2 5-848 0</inkml:trace>
  <inkml:trace contextRef="#ctx0" brushRef="#br0" timeOffset="211509.36">30567 7234 657 0,'0'0'992'16,"0"0"-168"-16,0 0-370 0,0 0-168 15,0 0-54-15,0 0 54 0,0 0-31 16,0 0-63-16,0 0-49 0,0 0-17 0,0 0-42 16,-7-15-13-16,7 13-25 15,-2-3 26-15,2 4 6 0,0-3-12 0,0 0-8 16,0 0 0-16,0 0-22 0,0 1-4 15,0-5-7-15,0 5-5 0,0-3-10 16,0-3-10-16,2 2-2 0,5 0-89 16,-1-5 44-16,2 3-3 0,3 1-18 15,-3 0 18-15,5 1 0 0,-4 2-1 16,-1 2-35-16,0 1 84 0,-3 0 2 16,0 2 5-16,-1 0 17 0,-2 0-22 15,0 0 0-15,0 4 14 0,2-1 11 0,0 2 18 16,0-1-20-16,0-1 8 0,1 3 8 15,-3-2-36-15,3 2 24 0,-1-3-23 16,-2 1 19-16,2 0-4 0,-2-2-15 16,-2-2-1-16,2 2 1 0,0 1 14 15,0-3 7-15,-2 0-4 0,3 0 5 0,-3 0 6 16,0 0 4-16,2 0-1 16,0 0-9-16,2 0 1 0,2 0-4 0,5 0 4 15,0 0-24-15,5-5-3 16,4-1-3-16,-1-1-27 0,8-3-64 0,-3 2-10 15,1 3-6-15,-1 0 25 0,-6 5-29 16,0-3 80-16,-1 3 9 0,-4 0 21 16,2 0-34-16,-3 0 34 0,-2 3-25 15,2-3 25-15,-2 7 4 0,-4-5 0 16,2 1 58-16,0-1 34 0,-2-2-17 16,0 3-9-16,0-2 15 0,3-1 1 0,-1 0 29 15,3 0-11-15,2 0-18 0,-1 0-20 16,6 0-13-16,-2-6 0 0,0 3-21 15,-2-3-6-15,-4 3 4 0,1-2-9 16,-4 1 3-16,-3 0 34 0,-4 2 4 16,0-1-8-16,0-5-50 0,0 5-37 15,-6-7-43-15,-5 0 1 0,-2-2-37 0,1 1-16 16,-2 2-21-16,4 3 146 16,4 3-9-16,0 3 16 0,1 5-172 0,-1 8-16 15,-1 13 176-15,-1 15 11 0,6 18 2 16,2 12 17-16,0 5-3 0,4-1-11 15,-2-10 20-15,-2-6 30 0,-2-5 51 16,-15-3 10-16,-6-5-10 0,-5-6-2 0,3-7 9 16,5-14-54-16,6-9-43 15,3-8-13-15,0 1 28 0,1-3 35 0,-5 0 50 16,0 0-9-16,0-5-26 16,-1-7-23-16,-2 0 5 0,4 0 41 0,3-2 11 15,4-3-41-15,7-5-40 0,0-8-33 16,18-11-62-16,14-6-32 0,12-3-5 15,11 3 6-15,1 6-52 0,1 5-119 16,-1 6 85-16,2 1 6 0,1 2 51 16,1 3-144-16,-3-3-445 0,-19 8-1211 15,-8-5-222-15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48:23.026"/>
    </inkml:context>
    <inkml:brush xml:id="br0">
      <inkml:brushProperty name="width" value="0.05292" units="cm"/>
      <inkml:brushProperty name="height" value="0.05292" units="cm"/>
      <inkml:brushProperty name="color" value="#002060"/>
    </inkml:brush>
  </inkml:definitions>
  <inkml:trace contextRef="#ctx0" brushRef="#br0">24656 1480 216 0,'0'0'178'0,"0"0"-20"0,0 0 308 0,0 0 4 15,0 0-309-15,0 0-122 16,0 0 7-16,-15-7 75 0,15 7 39 0,0 0-65 16,0 0-57-16,0-2-34 0,-2 2 3 15,0-2 18-15,0 0-21 0,-1 2 0 16,3 0-4-16,-4-2-82 0,2 0 82 15,-2 1 55-15,0 1 58 0,0-2-113 16,-2 2-38-16,-4-2 38 0,4 2 0 16,-2-2 0-16,-2 2-44 0,-4 0-25 15,4 0 31-15,-7 0 19 0,0 0-19 0,-2 4 40 16,-1-1-4-16,2 3 4 0,-4 0 23 16,5-1-25-16,1 4-104 15,0-1 79-15,2 3 23 0,-4 0 2 0,4 0-32 16,-1 7 70-16,-2-5-38 0,2 6 121 15,-2-1 118-15,2 6-176 0,5-2-14 16,-3 2 88-16,6-4-94 0,3 2-13 16,0 2 49-16,2-2-79 0,0-3-49 15,2 2 47-15,0-4-4 0,0 0 6 16,0-2 0-16,0 3-42 0,0-5 38 0,2 0 4 16,2 3 0-16,2-3 0 0,4 0 32 15,0 0-26-15,2 2 18 0,3-3-20 16,4 2 39-16,0-1 30 0,3-1-12 15,6 1 16-15,3 0-25 0,9 2-10 16,0-6 22-16,-1-2 1 0,-5-3-19 16,0-2 61-16,-2 2-67 0,0-4 5 0,-3 0-5 15,3 0-7-15,-2 0 22 16,-4 0-17-16,-8-4 37 0,-3 0 0 0,0-2 30 16,2 1-24-16,3-2-40 0,0-6 50 15,2 0 34-15,-3 0-125 0,2-2 62 16,0-5-15-16,5-2 3 0,6-7-46 15,-7 4-2-15,1 0 20 0,-7 4 28 16,-4 4-50-16,-1-4-131 0,8-2 127 0,-5 0 4 16,-2 0 0-16,0 0 36 15,-3 0-36-15,-1 2 81 0,-2 2-63 16,-3 1-14-16,-2 1 82 0,-2 0-86 0,0 3 0 16,-2-2 37-16,0 0 59 0,0 4-68 15,-4-2-28-15,-4-1 0 0,-1 1 70 16,-2-1-70-16,1 1-53 0,-1 1 52 15,-4 0-79-15,0 0-43 0,-5 1 24 16,-6-1 14-16,-10 2 57 0,-7 1-68 0,-3 0 15 16,3 4 33-16,3 4-13 0,6 1 0 15,-2 1 25-15,-5 0-30 0,3 0-137 16,-2 5-29-16,4 2-37 0,1 2-15 16,9-1-71-16,4-1-168 0,9-2 137 15,0 1-352-15,7-2-7 0</inkml:trace>
  <inkml:trace contextRef="#ctx0" brushRef="#br0" timeOffset="769.73">24560 1838 578 0,'0'0'968'16,"0"0"-340"-16,0 0-212 0,0 0-90 0,0 0-17 15,0 0-67-15,0 0-91 16,0 0 74-16,0 0 4 0,0 0-147 0,7-46-10 15,-5 36-45-15,0 1-9 0,3-2 45 16,1 0 23-16,-2-2-21 0,2-2-61 16,6 0-4-16,-2-1-19 0,0-3-34 15,3 2 53-15,0-2 3 0,2 2-2 16,-3 0-2-16,3 2-29 0,0-1-33 16,-5 1 63-16,4 0-54 0,-4 3 54 15,-4 3 0-15,-2 1 0 0,1 4 0 16,-3 3-39-16,0 1-19 0,-2 0-71 0,0 0-36 15,0 0-47-15,0 0 2 0,0 0-5 16,0 1 42-16,5 5 38 0,-1 2 47 16,0-1-9-16,0 2 95 0,2 4-65 15,-1-1 63-15,1 2-39 0,0-1 19 16,3 2 24-16,0 1 4 0,1 1 32 16,0 0-32-16,6 3 88 0,-4-1-38 15,1 0 30-15,2-2-84 0,0 0-108 16,0-3-334-16,0-1-160 0,-3-6-337 15,-6 0 144-15</inkml:trace>
  <inkml:trace contextRef="#ctx0" brushRef="#br0" timeOffset="950.99">24731 1695 756 0,'0'0'374'16,"0"0"-165"-16,112-10-209 0,-91 10-26 15,-6 0-236-15,-6-2-448 0</inkml:trace>
  <inkml:trace contextRef="#ctx0" brushRef="#br0" timeOffset="2012">24694 1651 64 0,'0'0'211'0,"0"0"20"0,0 0-8 16,0 0-71-16,0 0 44 0,0 0 79 0,0 0-3 15,0 0-72-15,0 0-54 0,0 0 0 16,0-4-26-16,0 4-33 0,0 0-6 16,0-3 19-16,3 3-2 0,-1 0-13 15,0 0-24-15,0 0-19 0,2 0-36 0,2-2-6 16,5 2-24-16,4-3 18 0,2 1 0 16,4 2-31-16,0 0 1 15,1 0-73-15,1 0-233 0,-4 0-245 0,-5 5-602 16,-191-3 729-16</inkml:trace>
  <inkml:trace contextRef="#ctx0" brushRef="#br0" timeOffset="6210.53">25174 1528 35 0,'0'0'93'0,"0"0"39"0,0 0 79 0,0 0 98 16,0 0-14-16,0 0-47 15,0 0 70-15,0 0-93 0,0-7-79 0,0 7-44 16,-2 0-38-16,2 0 4 0,0 0 7 16,0-2 6-16,0 2 13 0,0-2-8 15,0 2 17-15,0 0-12 0,0 0-6 16,2-2-9-16,0 2 30 0,0-2-12 16,3 2-25-16,-3-2 10 0,-2 0 0 15,2 1-77-15,0-3 54 0,0 2-11 16,0-1-42-16,-2 3 30 0,2-3 58 0,-2 1 33 15,2 2-93-15,0-5-31 0,3 5-85 16,-3-3 83-16,2-1-25 0,1 2-112 16,-1-1 50-16,2-1 38 0,0 2 46 15,-2-2-18-15,4 2 0 0,-2-1-39 16,-2 1 62-16,0 0 2 0,0-2 15 16,-2 1-17-16,4 0 0 0,-1 1-2 15,-1-1 6-15,5-2 2 0,-3 1-6 16,0 3 0-16,1-3 18 0,1 0-18 0,-2-2 0 15,3 3 0-15,2-1 12 0,-3 0-12 16,2 1 0-16,2-1-4 0,-2-2-99 16,2 1 103-16,0 3 28 0,0-3-28 15,-1 1-28-15,-1 1 28 0,1-2 0 16,0 2 22-16,-1 1-22 0,-2-2 0 0,2 1 0 16,-2-1 2-16,-2 1-2 15,4 0-28-15,-1-2-9 0,2 3 37 0,1-1 6 16,-1-1 6-16,2-1-12 0,2 1-22 15,-3-2 22-15,6 2 0 0,-2-2 4 16,4 1 33-16,-1-2-37 0,2 0 0 16,-2 1 17-16,0 1-14 0,0-1-3 15,-4 2-55-15,2 1 55 0,-2-1 2 16,0 0 33-16,-2 2-24 0,1 0-11 16,4-1-63-16,-4 3 57 0,6-2 4 0,-2 2-78 15,10 0 78-15,4 0 2 0,9 0-4 16,3 0-2-16,-4 2 4 0,-1 1-4 15,-6 1 6-15,1-2 12 0,0 0-10 16,0-2 21-16,-6 1 18 0,-7-1 18 16,-2 3 9-16,-4-1-64 0,-1-2 29 15,8 3 13-15,-5-1-45 0,2 0 3 16,-2 0-2-16,2 0 26 0,-2-1-26 0,3 3 4 16,-2 0-2-16,4-2 61 15,-3 3-65-15,2-3-33 0,0 3 33 16,1-1 0-16,-2 2 3 0,6-3 31 0,2 3-34 15,3 3 0-15,7 2 0 0,5-2 0 16,-3-1 0-16,-2-1-4 0,-10-2 27 16,-4 0 4-16,-5-2-27 0,-4 1-2 0,4 1 2 15,-3-1 0-15,6 1 4 16,-5 0-4-16,0-2 0 0,-4 2-2 16,-1-1 2-16,6 1-27 0,-4-1 25 15,2 0 2-15,0 2 4 0,4-1 1 16,-2 3 22-16,6-3 0 0,-3 4-5 0,7-2 10 15,6 3 0-15,6 2 1 0,3-2-1 16,-9-1 53-16,-9-4 7 0,-10-1-56 16,-2-2-16-16,1 0 31 0,2 1-10 15,-2-1-40-15,-2 0 33 0,-2 0-15 16,-4-2 0-16,0 2 5 0,-4 1 0 0,2-3 20 16,-4 0 13-16,2 0-2 15,3 0-10-15,-1 0-9 0,2 0-4 0,7 0-1 16,0 0 5-16,1 0-36 0,4 0-16 15,-4 0 11-15,0 3-13 0,-6-2 15 16,-2-1 3-16,-2 0 2 0,-2 0-2 16,0 0 0-16,-2 0 0 0,0 0 4 15,0 0 23-15,0 0 0 0,0 0 6 16,0 0 9-16,0 0 8 0,0 0 13 16,0 0 1-16,0 0-2 0,0 0 11 15,-2 0 5-15,0 0 4 0,-2-4-28 16,-2-5-54-16,0 0-90 0,-6-4 15 0,4-2 22 15,-4-1-47-15,-4-1 80 0,2-1-84 16,-12-1 28-16,-3-5 9 0,-11-1-52 16,5 2-3-16,5 6 94 0,12 5-87 15,4 3 24-15,0 1 91 0,-1-2-25 16,0 0-41-16,5 5 25 0,6 1 41 16,-1 4 112-16,5 0-112 0,0 0-40 15,0 0-88-15,0 0 72 0,2 0 51 0,3 0-42 16,1 0-72-16,0 0-77 0,0 4-19 15,8 4 69-15,6 4 146 0,14 8 47 16,13 6-18-16,2 0 30 0,0-2-53 16,-8-6-6-16,-17-5 3 0,-4-2-1 15,-6-1 2-15,-5-3-2 0,2 4-2 16,-1 0-64-16,-1 0-36 0,-3 1 36 16,-4 0 11-16,-2-3 0 0,0 2 51 0,0-1 2 15,-6 0 65-15,-5-6-36 16,1 5 129-16,-5-3 26 0,0 1 71 0,-5-3-15 15,-2 2-138-15,-10 1 5 0,-9 0-59 16,-1 1 19-16,2-1-38 0,-1-2-29 16,5 1 9-16,-2 1-9 0,2 1-478 15,2 2 110-15,7-3-201 0,7-1-203 16,10 0-581-16</inkml:trace>
  <inkml:trace contextRef="#ctx0" brushRef="#br0" timeOffset="7001.85">28212 1473 37 0,'0'0'113'0,"0"0"-54"0,0 0 99 15,0 0 290-15,0 0-133 0,0 0-87 16,0 0 141-16,0 0-101 0,0 0-159 16,-96-63-109-16,82 61 0 0,-3-1 57 15,0 3 24-15,0-3-37 0,-3 3-40 16,0 0-4-16,-4 0 31 0,-6 3-31 0,-1 8 0 16,-9 2 0-16,-1 6 0 0,7-2-106 15,8-2 106-15,12-1-56 0,-2-2 100 16,0 3-88-16,-6 3 88 0,3 4-44 15,-2-2 62-15,6 2 32 16,3-1 45-16,6-1-139 0,-2 4-50 0,8-4 25 16,0 4 0-16,0-2 25 0,10 2 6 0,0-2 19 15,5 2 25-15,2-2 30 0,8 4-31 16,7 2 42-16,10 2 12 0,5-1 5 16,-3-4 3-16,4-4 1 0,-8-5-49 15,1-3-12-15,1 0 68 0,-2-2-52 16,3 2 10-16,-5-6-39 0,0-2 10 15,-2-1-5-15,-2 0-21 0,0-4 5 16,-2 0 21-16,-4 0-2 0,-6-4 56 16,-4 0-16-16,-1-1 55 0,2-2-50 0,2-8 37 15,5 2-70-15,-4-5 35 16,2 1-1-16,2-9-92 0,-3-5 104 0,-4 3-84 16,-4 1-20-16,-7 1 15 0,-4 4 47 15,-4 0-31-15,0-4 12 0,0 6-43 16,-10-9 23-16,-2 3-38 0,-8-2 15 15,-9 0-136-15,-9 1 14 0,-12 1-16 16,-3 4 21-16,-1 5 68 0,-2 5-43 16,-1 2 10-16,-1 3-4 0,5 2 17 15,7 1 69-15,5 2-56 0,9 2 36 0,12 0 15 16,2 0-67-16,6 4-122 16,-4-2-183-16,2 3-80 0,-1 2-16 0,0-3-40 15,6 0 132-15,1 1-339 0,2-3 107 16</inkml:trace>
  <inkml:trace contextRef="#ctx0" brushRef="#br0" timeOffset="7839.46">27949 1708 147 0,'0'0'200'16,"0"0"-195"-16,0 0 537 0,0 0-274 15,0 0-7-15,0 0-216 0,0 0 27 16,-13 98 109-16,13-91-72 0,0-3-58 15,0 0 6-15,-2-2 83 0,2-2 99 16,-2 0 58-16,2 0 10 0,-2 0-26 0,2 0-78 16,0 0-66-16,-2 0-35 15,2 0-5-15,0 0 0 0,0 0 0 0,-2 0-3 16,2 0-3-16,0 0 5 0,0 0 9 16,0 0-2-16,0 0 13 0,-2-2 29 15,2 0 10-15,-3-2-4 0,1-2-42 16,2 1-53-16,-2-5-56 0,2-2-60 15,-2-1 60-15,0-5 0 0,-1 1-49 16,1 0 88-16,2 1-78 0,0 0-8 16,0 1 43-16,0 0-74 0,0 2 75 0,5-2-29 15,1 2-42-15,3 2-42 16,-1-1 116-16,5 2-61 0,-3 3 10 0,8-3-70 16,-2 3 27-16,4 2 8 0,-2-2 13 15,4 1 20-15,-1 2 0 0,1 4-28 16,-2 0 37-16,-2-3 44 0,-6 3 0 15,-1 0 56-15,-2 0-56 0,-5 0-58 16,0 0 22-16,-4 3-56 0,2-3-10 16,-2 3 28-16,0 1 31 0,0 2-27 15,0-2 39-15,-4 5 29 0,-7 0-21 0,-4 5 23 16,-8 0 54-16,2 2 48 0,-5 0 60 16,3-2-131-16,8-3-30 0,0-2-1 15,7-3-10-15,2 0-25 0,4-1 14 16,2-3-15-16,0 3-27 0,0-1-13 15,2 2-37-15,2 1-60 0,4 2-44 0,0 0 141 16,3 2 76-16,4 3 47 16,2-2 18-16,0 1-65 0,0-2 0 0,-3 2-34 15,4-1 32-15,-6 0-72 0,-3-3 74 16,0 0-29-16,-5 0-36 0,-2-5 0 16,0 1 62-16,-2-3-17 0,0 2 20 15,0-4 59-15,-4 0 46 0,-2 0 76 16,-3 0 17-16,-2 0 79 0,-7 0-85 0,-14 0-120 15,-11 0 142-15,-1 0-190 16,1 0 29-16,5 0-51 0,6 0 52 0,2 0-32 16,4 0-44-16,1 0 22 0,-5 4-131 15,-4-2-175-15,-4 3-98 0,9-1-190 16,7-2-294-16,10-1-510 0</inkml:trace>
  <inkml:trace contextRef="#ctx0" brushRef="#br0" timeOffset="10112.7">27888 2014 358 0,'0'0'428'15,"0"0"-132"-15,0 0-146 0,0 0 20 16,0 0-2-16,0 0-13 0,0 0-59 16,0 0-96-16,0 0-77 0,6 0-13 15,-6 0 12-15,0 0 20 0,0 0 13 0,-2 0 6 16,0 0 35-16,2 0 4 0,-2 0 56 15,0 0 79-15,-4 0-57 0,4 0-78 16,0 3 2-16,-2 3 171 0,0-2-7 16,-2 1-58-16,2-1-64 0,-2 4-44 15,1-1-6-15,-4-4 6 0,5 5 0 16,-4-1 81-16,-1 1-81 0,3-3 0 16,-5 2 0-16,5-2 0 0,-1 0-39 15,1 2 39-15,0-2 29 0,0-3-29 16,-4 2 25-16,4 0 4 0,0-1-27 0,-2-1 89 15,2 2-47-15,-1-2 79 0,-2 1-62 16,3 0 55-16,0-2-68 0,-3 2 30 16,3-2-72-16,-3 1 0 0,1 1 16 15,-1 1-22-15,1-4 0 0,-2 5 2 16,-2-1 4-16,2-1-6 0,-2 3-38 16,-2-4 38-16,4 4 0 0,-3-4 0 0,-2 2 6 15,2 0 35-15,-3-1 6 16,-2 2-47-16,2-3 0 0,-4 3 57 15,4-2-10-15,-1 0 41 0,-3-2-86 16,4 2 49-16,-2-2 28 0,4 1-73 0,-4 0 39 16,6 0-6-16,-1 0 14 0,-2-2-49 15,5 2 9-15,-3-2-13 0,-2 2-51 16,4-1 51-16,-1 2 34 0,0-2-34 16,-2-1 22-16,0 2-22 0,-2 0 22 15,4-2-20-15,-3 2 41 0,0-2-43 0,4 2 97 16,-1-2 5-16,-4 0-35 15,6 0-1-15,-2 0-15 0,1 3-46 0,-2-3 10 16,3 0-15-16,-3 0 0 0,2 0 11 16,-2 2-11-16,1-2 0 0,-6 2 35 15,4 1-15-15,-3-1-5 0,2-1 9 16,-2-1-29-16,0 0 5 0,2 3 0 0,-3-2 0 16,-2 2 9-16,1-3-5 0,0 0 0 15,0 0 35-15,-1 0-6 0,2 0-33 16,-2 0 24-16,4 0-4 0,0-3 47 15,4 2-40-15,-3-2-26 0,0 2 22 16,2-1-19-16,-1-3-1 0,-2 5 74 16,2-2-77-16,-4-1 1 0,2 1 5 15,-1 0-3-15,-2 0-1 0,0 0 46 16,-1-2-48-16,0 3-2 0,-4-3 2 16,0 0 0-16,3 0 27 0,-2 3-27 0,4-2 3 15,-5-1 23-15,6 3-24 0,-4-3 1 16,1 1-1-16,2 1 14 0,2 2-16 15,-3-3-2-15,6 1 2 0,-3 0 15 16,0 1-14-16,0-3 20 0,2 4 8 16,4-4-12-16,-1 2 17 0,-2-2-34 15,2 0 0-15,-2 3 0 0,-2-4 4 16,4 2 33-16,-1 1-37 0,-4-2 0 16,4 1 0-16,-1-1 0 0,-2-1 17 15,0 1-16-15,-2 0 38 0,2-1-39 0,-1 1 0 16,2 1 20-16,0-3 11 0,3 2 0 15,-2 2-31-15,2-3 0 0,-1 1 4 16,2-1-4-16,1 2 0 0,-1-2 14 16,3 2-14-16,-3 1 14 0,5-2-14 15,-5 2-1-15,3 1-3 0,-3-5 4 16,4 2 0-16,-1 2 19 0,2-1 4 16,-2-1-23-16,0 2 0 0,0-3-1 0,0 5-21 15,0-5-5-15,-1 3 27 0,0-1 19 16,3 0-3-16,2 1-16 0,-3-2-3 15,1 3 3-15,0-3 0 0,0 0 27 16,-4 0-23-16,2 1 14 0,-2-3-16 16,0 1-2-16,-2-2-15 0,0 1 15 15,1 2 15-15,-4-1-15 0,2-2-45 16,1 1 25-16,-3 2 19 0,6-2 1 16,-1 2 0-16,0 0 0 0,-2 1 17 0,4 1-17 15,0-3-16-15,-1 2 16 0,-2-1 0 16,3 0 36-16,-3 3-36 0,1-5-27 15,-3 2 0-15,4 0 26 0,-1 1 1 16,0-1-3-16,-4 0 1 0,6 2-37 16,-2-3 4-16,-1 5 32 0,2-2 3 15,3-1 34-15,0 1-34 0,-3 0-16 16,3 1 1-16,-5-2 15 0,5 2 1 16,-1-2 19-16,1 2-6 0,-2-1-14 0,-4 0-31 15,6-2 31-15,-2 2 10 0,0 1-7 16,1 1-3-16,1-5 4 0,-1 5-2 15,3-1 1-15,0-1 24 0,0 0-26 16,2 0 3-16,-3 2 15 0,3-2-19 16,0 2 2-16,0 0 13 0,2 0-12 15,-2-3-3-15,2 3-1 0,-2 0-1 0,2 0-2 16,-2 0-15-16,0 0 15 0,-1-2 2 16,1 2 2-16,0 0 0 0,2 0 2 15,-2 0 2-15,2 0 15 0,0 0-15 16,-2-2 16-16,2 2-16 0,0-3-2 15,-2 3-2-15,2 0-4 0,0 0 2 16,0 0-2-16,0 0-20 0,0 0-7 16,0 0 0-16,0 0-3 0,0 0-9 15,0 0-7-15,0 0-17 0,0 0-12 0,0 0-185 16,0 0-175-16,0 5-186 16,0 4 71-16,0 2 238 0,0-1-140 0,-3-1-782 15,6-53 642-15</inkml:trace>
  <inkml:trace contextRef="#ctx0" brushRef="#br0" timeOffset="10926.29">25477 1769 493 0,'0'0'669'0,"0"0"-317"0,0 0-107 0,0 0-245 15,0 0 7-15,0 0-7 0,0 0 261 16,0 0-197-16,0 0-26 0,-65-9-38 15,54 9 4-15,2 0 15 0,1 0-12 16,2 0-1-16,-2 0 50 0,-4 0 19 16,4 2 50-16,-4-2-69 0,-1 1 49 15,0 1-103-15,-2 0 64 0,-2 0-29 16,2-2 42-16,1 2-79 0,-4 2 79 16,6-4-77-16,-3 2-2 0,2-1 29 0,3 3-17 15,1-4 12-15,1 2-24 0,-1-2-2 16,5 2 2-16,-1 1 0 0,1-3 2 15,2 0-2-15,2 0 23 0,-2 0 6 16,2 0-29-16,0 0 0 0,0 0 4 16,0 0 49-16,0 0-18 0,0 0 7 0,0 0 10 15,0 0 11-15,0 0 39 0,0 0 33 16,0 0-11-16,0 0-10 0,0 0-25 16,0 0-13-16,0 0 21 0,0 0-3 15,0 0-66-15,0 0 20 0,0 0-19 16,0 0 10-16,0 0-25 0,0 0-14 15,0 0-19-15,0 0-34 0,0 0 5 0,0 0 14 16,0 0-18-16,0 0-35 0,0 3-56 16,0 1-22-16,0 2 20 0,0 1 145 15,0 1 16-15,0 3 70 0,0 3-84 16,0-4 0-16,0 5-2 0,0-1 5 16,0 3 46-16,0-1-51 0,0 1 0 15,0 3 53-15,0-1-49 0,0 1-2 16,0 2 72-16,4 7-23 0,3 1 5 0,1 6-56 15,3 0-41-15,0-5-472 16,-3-12-380-16,-4-9-703 0,7-10 781 0</inkml:trace>
  <inkml:trace contextRef="#ctx0" brushRef="#br0" timeOffset="49922.11">17800 6849 587 0,'0'0'466'0,"0"0"-178"16,0 0-87-16,0 0-65 0,0 0-33 15,0 0-7-15,0 0-14 0,0 0-24 16,0-3-1-16,0 3-57 0,0 0 6 0,0 0 165 16,0 0-34-16,0 0-31 15,0-2-8-15,0 2-32 0,0-2-29 0,0 2-1 16,0 0 1-16,0 0-9 0,0 0-28 15,0 0-4-15,0 0-2 0,0 0-24 16,0 0-1-16,0 0 7 0,0 0 0 16,0 0 18-16,0 0-31 0,0 0 13 0,0 0 20 15,0 0-2-15,3-2-43 16,-3 2 25-16,0 0 20 0,0 0-34 0,0 0-11 16,0 0-26-16,0 0-31 0,0 0-58 15,0 0-14-15,0 0-8 0,0 0 5 16,0 0-33-16,0 0 18 0,0 0 6 15,0 0-33-15,0 0 6 0,0 0 19 16,0 0 46-16,0 0 47 0</inkml:trace>
  <inkml:trace contextRef="#ctx0" brushRef="#br0" timeOffset="50548.25">18342 6752 552 0,'0'0'591'0,"0"0"-207"0,0 0-126 16,0 0-48-16,0 0-38 0,0 0-22 16,0 0 0-16,0 0 15 0,0 0-25 15,0 0-43-15,0-3-45 0,0 3-52 16,0 0 0-16,0 0-41 0,0 0-43 15,0 0-68-15,0 0-81 0,0 0-87 16,2 0-122-16,2-3-143 0,1 3-145 16,-16 6 396-16</inkml:trace>
  <inkml:trace contextRef="#ctx0" brushRef="#br0" timeOffset="72585.97">5065 6118 141 0,'0'-2'158'0,"0"2"-79"0,0-3 0 0,0 3-13 16,0 0 7-16,0 0-1 0,0 0-72 16,0 0-24-16,0 0-35 0,0 0 6 15,0 0 7-15,0 0 39 0,0 0 1 16,0 0 4-16,0 0 2 0,0 0 0 15,0 0 6-15,0 0 34 0,0 0 6 0,0 0 13 16,0 0 40-16,0 0-7 0,0 0-86 16,0 0-6-16,0 0-79 0,0 0-39 15,0 0-47-15,0 0-65 0,0 0 38 16</inkml:trace>
  <inkml:trace contextRef="#ctx0" brushRef="#br0" timeOffset="92061.15">18625 5666 46 0,'0'0'99'0,"0"0"53"15,0 0 13-15,0 0 39 0,0 0-13 16,0 0-54-16,0 0 1 0,0 0-21 16,0 0 7-16,0 0 19 0,0 0-1 15,0 0 13-15,0 0-34 0,0 0-51 0,0 0-6 16,0 0 131-16,0 0-126 15,0 0-69-15,0 0 0 0,0 0-38 0,0 0 13 16,0 0 19-16,0 0-19 0,0 0 19 16,0 0-19-16,0-3 21 0,0 3 0 15,0 0-28-15,0 0 28 0,0 0-21 16,0 0 25-16,0 0 0 0,0 0 2 16,0 0 23-16,0 0-18 0,0 0 17 15,0 0-21-15,0 0 1 0,0 0-4 0,0 0-36 16,0 0-59-16,0 0-58 0,0 0-39 15,0 0-34-15,0 0-34 0,0 0-21 16,0 0-68-16,0 0 72 0,0 0 99 16,0 0 66-16</inkml:trace>
  <inkml:trace contextRef="#ctx0" brushRef="#br0" timeOffset="105765.65">30696 6890 15 0,'0'0'3'0,"0"0"-3"0,0 0 2 0,0 0 2 16,0 0 3-16,0 0 19 0,0 0-21 15,0 0-1-15,0 0 0 0,0 0-1 16,0 0-3-16,0 0 0 0,0 0-3 16,0 0-1-16,-2 0 0 0,2 0-3 15,0 0 0-15,-2 0-32 0,-2 0 30 16</inkml:trace>
  <inkml:trace contextRef="#ctx0" brushRef="#br0" timeOffset="132454.68">24864 7420 1518 0,'0'0'1051'0,"0"0"-923"0,0 0-128 15,0 0-507-15,0 0-10 0,0 0 517 16,0 0 7-16,0 0 217 0,0 0-52 0,0 0-140 16,0 0-32-16,0 0 0 15,0 0 55-15,0 0 51 0,0 0 44 0,0 0-2 16,0 0-14-16,0 0-31 0,0 0-13 15,0 0 4-15,0 0 23 0,0 0 21 16,0 0 3-16,0 0-29 0,0 0-53 16,0 0-27-16,0 0-10 0,0 0-19 15,0 0-3-15,0 0-5 0,0 0-17 16,0 0 1-16,0 0-1 0,0 0 17 16,0 0-17-16,0 0 19 0,0 0-19 0,0 0 17 15,2 0-1-15,-2 0-15 0,0 0-7 16,0 0-1-16,0 0-5 0,0 0 6 15,0 0-6-15,0 0 12 0,0 0 18 16,0 0-2-16,0 0-27 0,0 0-13 16,0 0-11-16,0 0-37 0,2 0-106 15,0 0-241-15,0 0-462 0,-2 0-297 16,-6 0 901-16</inkml:trace>
  <inkml:trace contextRef="#ctx0" brushRef="#br0" timeOffset="132961.87">24943 7446 789 0,'0'0'1516'0,"0"0"-817"0,0 0-411 0,0 0-113 16,0 0 24-16,0 0 116 0,0 0-29 15,0 0-59-15,0 0-69 0,0 0-51 16,-2 0-26-16,2 0-24 0,0 0-24 16,0 0-12-16,0 0-19 0,0 0-2 15,0 0-2-15,0 0 0 0,-2 0-2 16,2 0 3-16,0 0-2 0,0 0 3 0,0 0-2 16,0 0-1-16,0 0-12 0,0 0 13 15,0 0-13-15,0 0 14 0,0 0 0 16,0 0-1-16,0 0-16 0,0 0 14 15,0 0-12-15,0 0 15 0,0 0-2 16,0 0 2-16,0 0 0 0,0 0-2 16,0 0 1-16,0 0-1 0,0 0 0 15,0 0 1-15,0 0-1 0,0 0 1 16,0 0-1-16,0 0-1 0,0 0-11 16,0 0 12-16,0 0 1 0,0 0 2 0,0 0 0 15,0 0 2-15,0 0 2 0,0 0 19 16,0 0-7-16,0 0 7 0,0 0 2 15,0 0-3-15,0 0-1 0,0 0-3 16,0 0 4-16,0 0-4 0,0 0 3 16,0 0 15-16,0 0-36 0,0-4-32 15,4-7-83-15,6-14-223 0,10-11-360 0,-2-12-543 16,-2 8-850-16</inkml:trace>
  <inkml:trace contextRef="#ctx0" brushRef="#br0" timeOffset="133511.81">25667 4906 1010 0,'0'0'553'0,"0"0"-263"15,0 0-156-15,0 0 0 0,0 0 72 0,0 0-25 16,0 0-83-16,0 0-68 0,0 0-30 16,0 0-67-16,0 0-62 0,-11 0-121 15,9 0-293-15,2 0-561 0</inkml:trace>
  <inkml:trace contextRef="#ctx0" brushRef="#br0" timeOffset="-182847.88">31654 3821 18 0,'0'0'79'0,"0"0"125"16,0 0 40-16,0 0-14 0,0 0 33 15,0 0-263-15,0 0 527 0,-11-13-281 0,8 10-106 16,3 0 101-16,-2 1-60 0,0-2-112 16,0 3-69-16,-2-3 43 15,2 0 37-15,0 0 24 0,-2 0-38 0,2 0-29 16,-3 0 30-16,3 1-37 0,0-1 5 15,0 2-29-15,0-1 35 0,2 3-12 16,0-3-29-16,0 3-23 0,-2-1-1 16,2 1 18-16,0 0 0 0,0 0-23 15,0 0 23-15,0 0 6 0,0 0 0 16,0 0 24-16,0 0 17 0,0 0-12 16,0 0-29-16,0 0-6 0,0 0-35 15,0 1-12-15,0 5 53 0,0 0 83 16,0 3 93-16,0 1-176 0,0-2-41 0,0 2 11 15,0 2 26-15,0 2-43 0,-2 1 47 16,-1 2 24-16,1-2 15 0,0 3-39 16,-2-1 0-16,2 0 29 0,0 3 36 15,0 0-60-15,-1-1-5 0,1 1 2 0,0-1 2 16,0-1 24-16,0 0-22 16,0 1 28-16,0-2 17 0,0 0-51 15,0-2 0-15,0 2 3 0,2-3-3 0,-3 0 40 16,3 1-35-16,-2-2 1 0,0 0 50 15,2 3-10-15,-2-2 0 0,2-1-46 16,0-2 0-16,0 2 33 0,-3-2 15 16,3 4 0-16,0-6-48 0,0 2 6 15,0 0 5-15,-2-1 10 0,2 4-21 16,-2-5 0-16,2 2 22 0,-2-1-22 0,2-1-2 16,0 3 0-16,0 0-1 0,0-1 3 15,0 0-2-15,-2 4 0 0,2-3-25 16,0-1 27-16,0 5 0 0,0-3 5 15,-2 3-3-15,2-2 0 0,0 1-2 16,0 0 0-16,0 0 22 0,0 1-21 16,-2-1 42-16,2 0-12 0,0 1 25 0,0-3-15 15,-2 0-22-15,2-2-18 0,0 0 3 16,0 2 26-16,0-4-25 16,0 0 21-16,0 0-24 0,0 1-1 0,0-2 30 15,0 0-31-15,0-2 20 0,0-1-20 16,0 1 0-16,0-4 1 0,0 0 3 15,0 1 0-15,0 0 1 0,0-3 24 16,0 1 0-16,0 1-10 0,0-2 0 16,0 0 5-16,-2 3 2 0,2-3-26 0,0 0-101 15,0 0 8-15,0 0 12 16,-2 0 20-16,2 0 4 0,0 0-27 0,0 0-13 16,0 0 0-16,0 0 3 15,0 0-2-15,0 0-40 0,-2 0-69 0,2 0-71 16,-2-3-119-16,0 3-48 0,0-3-114 15,-1 0-302-15,14 12 432 0</inkml:trace>
  <inkml:trace contextRef="#ctx0" brushRef="#br0" timeOffset="-181996.15">31307 4475 106 0,'0'0'158'0,"0"0"-33"0,0 0-92 15,0 0 0-15,0 0 309 0,0 0-14 16,0 0-80-16,0 0-40 0,0 0-92 15,2-2-39-15,0 2-6 0,1 0-27 0,-1 0-44 16,-2 0 0-16,2 0-32 16,-2 0 32-16,2 0 24 0,-2 0-24 0,2 0-32 15,1 2-83-15,-1 3 108 0,2 3 7 16,2 3 58-16,1 2-51 0,-1 1 101 16,2 5 153-16,1 3-155 0,0-2-56 15,-1 2-6-15,2-1 24 0,2 1-37 16,-2-3 26-16,-2-2-9 0,3 3 1 15,0-7 6-15,-3 0-25 0,-2 2 12 16,1-8-40-16,-1 0 0 0,-2 1 29 0,0-2-27 16,-1-1 44-16,1 1 6 0,-2-2 5 15,0 0-30-15,3 2 24 0,-3-3 0 16,0 3-20-16,0 0-31 0,0 0 2 16,0-1 20-16,2 3 5 0,-2-3 33 15,2 4-5-15,-2-2-54 0,3 3 3 16,0-1 49-16,-3 2-54 0,2-2 31 15,0 4-32-15,0-6 4 0,-2 5 2 16,0-5-6-16,0 0 0 0,0-3 34 16,-2 0-29-16,0-4 40 0,2 0-13 0,-2 0 16 15,0 0 28-15,0 0 26 0,0 0 148 16,0 0 76-16,0 0-115 0,3 0-57 16,-3 0-22-16,2 0-4 0,-2-5 1 15,4-3-32-15,1-4-97 0,1-2-14 16,0-1-49-16,3-1 63 0,-1 1-3 15,1 0-11-15,1-1-14 0,1 3-30 16,3-4-39-16,2 1 75 0,-2 3-6 0,2-4-6 16,-4 1 30-16,1-3 1 0,0 4-21 15,-3-5 21-15,1 2-37 0,-3-3-27 16,-2 2-105-16,1 2-1 0,0-3-61 16,-3 1-198-16,-2 3 80 0,0 3-77 15,0 2-559-15,-2 3-236 0,0-3 567 0</inkml:trace>
  <inkml:trace contextRef="#ctx0" brushRef="#br0" timeOffset="-177166.39">32099 3487 284 0,'0'0'474'0,"0"0"-185"0,0 0-217 16,0 0 357-16,0 0-113 0,0 0-163 16,0 0-90-16,0-8-37 0,0 8-22 15,0 0 34-15,0 0 13 0,0-2 11 16,0 0 7-16,0 2-7 0,0-2 0 16,0 2-12-16,0-2-7 0,0 2-19 15,0-1-17-15,0 1 65 0,0-2 1 16,0 2-12-16,0 0-25 0,0-2-30 0,0 2 25 15,0 0-25-15,0 0-4 0,0-4-2 16,0 1-24-16,0 3 20 0,3 0 2 16,-3-4 0-16,0 1 2 0,0 3 0 15,0-3 30-15,0 0-3 0,2 3-27 16,-2-4 0-16,0 1 0 0,0 1 4 16,0 0-4-16,0 0 0 0,2 0 47 15,-2 2 23-15,0-4-11 0,2 2-22 16,-2 2-33-16,0-1 51 0,0-1 13 0,0 2-6 15,0 0-34-15,0 0-26 16,0 0-2-16,0 0 4 0,0 0 24 0,0 0-28 16,0 0-2-16,0 0-37 0,0 0-23 15,0 0 16-15,0 0-5 0,0 0-72 16,0 0-41-16,0 3-36 0,0-1-21 16,0 4-22-16,0 3 174 0,-2 1 69 15,0 6 119-15,-3 1 216 0,1 0-165 16,-2 2-79-16,2 2 15 0,-3 3-1 0,3-4-5 15,-3-1-49-15,3 2-47 0,0 1-4 16,2-3 4-16,-2-2 24 0,2 0-23 16,0 2 35-16,0-2-38 0,0 1 60 15,-1-2-11-15,3 1-17 0,0 0 9 16,-3-1-37-16,3 0 21 0,0 0-6 16,0 0-19-16,0-3 73 0,-2 2-5 15,2 1-64-15,0-1 88 0,0-1-94 0,0-1-4 16,0-1 4-16,0-1 0 0,0 0 22 15,0 3-18-15,2-7 26 0,1 5 1 16,0-4 3-16,-1-1-34 0,0 1 0 16,0-3 2-16,2 2 3 0,-2-2 56 15,2-3-31-15,0 4 22 0,3-2-23 16,-3-1 34-16,2-1-1 0,3 2-11 16,-3-2 7-16,5 1 1 0,-1 0-10 15,1-2-9-15,2-1-11 0,-1 0 1 16,2 0-7-16,-2 0-23 0,-2 0-42 0,-1 0 13 15,0 0-10-15,-3 0-37 16,-2-1-23-16,3-5-115 0,-3 2 90 0,0-3-172 16,2-3-68-16,1-2-159 0,-3-1-478 15,1-2-115-15,-5 4 490 0</inkml:trace>
  <inkml:trace contextRef="#ctx0" brushRef="#br0" timeOffset="-176438.95">31974 3643 42 0,'0'0'152'0,"0"0"-47"0,0 0-59 16,0 0-46-16,0 0 7 0,0 0 237 15,0 0-27-15,0 0-191 0,0 0-19 16,-50 0 52-16,44 0 85 0,4 0 85 16,0 0-86-16,2 0-52 0,0 0-33 0,0 0 0 15,0 0 84-15,0 0 94 0,4 0 23 16,4 0 9-16,-4 0 5 0,-2 0-124 15,2 0-79-15,-2 0 24 0,2 0-30 16,0 0 32-16,1 0 51 0,1 0 0 16,1 0-40-16,1-1-27 0,1 1-24 15,-1 0 5-15,0 0-20 0,1 0-38 16,2 0-3-16,1-3-5 0,4 3 0 0,2 0 5 16,1 0 0-16,7 0-5 15,4 0 1-15,10 0-1 0,7 0-30 0,-3 0 14 16,-2 4 18-16,-12 1 3 0,-11-3-36 15,-3-2-10-15,-4 2-55 0,0 1-143 16,2 1-69-16,-4 0-110 0,-4 0-155 16,-4-3-298-16,-2 1-77 0</inkml:trace>
  <inkml:trace contextRef="#ctx0" brushRef="#br0" timeOffset="-175460.04">32259 4075 108 0,'0'0'217'0,"0"0"-184"0,0 0-33 16,0 0 238-16,0 0 176 0,0 0-140 0,0 0-92 16,0 0 38-16,0 0-59 0,0 0-8 15,61-30-45-15,-56 27-64 0,-1-2-44 16,0 3-19-16,0-3-6 0,-2 3-13 15,2-2-115-15,-1 2-246 0,-1-2-346 16,0 0 93-16</inkml:trace>
  <inkml:trace contextRef="#ctx0" brushRef="#br0" timeOffset="-135858.39">18262 5592 760 0,'0'-7'984'0,"0"3"-295"0,0-3-498 16,0 1 75-16,2 0-78 0,0-2-15 0,2 0 57 15,-2 4 18-15,0-3-34 16,2 3-153-16,-2 1-61 0,1 3-51 0,-1 0-25 16,0 0-31-16,-2 0-63 0,3 0-78 15,1 0-220-15,0 0-365 0,2 5 177 16,-2 4-295-16,2-5 507 0</inkml:trace>
  <inkml:trace contextRef="#ctx0" brushRef="#br0" timeOffset="-124707.73">30904 7295 583 0,'0'0'877'0,"0"0"-10"16,0 0-376-16,0 0-184 16,0 0-74-16,0 0-24 0,0-12-149 0,0 11-1 15,0-3-59-15,0 4 0 0,-2-2-59 16,0 2-159-16,0-2-48 0,-2 2-22 15,2 0-46-15,-5-2-124 0,-2 2-275 16,1 0-344-16,44 23 824 0</inkml:trace>
  <inkml:trace contextRef="#ctx0" brushRef="#br0" timeOffset="-123581.18">18983 5835 20 0,'0'0'22'0,"0"0"-22"0,0 0-42 16</inkml:trace>
  <inkml:trace contextRef="#ctx0" brushRef="#br0" timeOffset="-116458.07">25368 5908 51 0,'0'0'204'0,"0"0"-59"16,0 0-85-16,0 0-8 0,0 0 40 0,-2-3 60 16,2 3 6-16,0 0 12 0,0 0-26 15,0 0-40-15,0-2-104 0,0 2-19 16,0 0 19-16,0 0 63 0,0 0-18 16,0 0-43-16,0 0-2 0,0 0-32 15,0 0-1-15,0 0-6 0,0 0 37 16,0 0 0-16,0 0 2 0,0 0 2 15,0 0 24-15,0 0 0 0,0 0 20 16,0 0 25-16,0 0 45 0,0 0 0 16,0 0-6-16,-2-3-15 0,2 3 1 0,0 0-39 15,-4-2-57-15,4 0 0 0,-2 2 57 16,2 0 25-16,0 0-32 0,0 0-48 16,0 0-2-16,0 0-31 0,0-1 6 15,0 1 19-15,0 0 2 0,0 0-3 16,0 0 1-16,0 0-38 0,0 0 38 15,0 0-20-15,0 0 26 0,0 0 0 16,0 0 0-16,0 0 2 0,0 0 0 0,0 0 3 16,0 0-1-16,0 0 0 0,0 0-4 15,0 0 0-15,0 0-4 0,0 0 0 16,0 0-22-16,0 0 20 0,0 0-1 16,0 0 1-16,0 0 0 0,0 0-15 15,0 0 21-15,0 0 38 0,0 0-6 16,0 0-7-16,0 0 7 0,0 0-7 15,0 0-23-15,0 0-2 0,0 0-4 16,0 0-21-16,0 0 20 0,0 0-1 0,0 0-19 16,0 0 18-16,0 0 3 0,0 0-2 15,0 0-1-15,0 0-18 0,0 0 18 16,0 0-24-16,0 0 5 0,0 0-6 16,0 0-6-16,0 0 0 0,0 0 0 15,0 0-7-15,0 0-38 0,0 0-53 16,0 0-39-16,0 0 0 0,0 0-41 15,0 0-119-15,0 0-40 0,0 0 170 0,0 0 71 16</inkml:trace>
  <inkml:trace contextRef="#ctx0" brushRef="#br0" timeOffset="-104362.85">31394 4713 202 0,'-2'0'0'0,"2"0"-151"0</inkml:trace>
  <inkml:trace contextRef="#ctx0" brushRef="#br0" timeOffset="-103445.14">31499 4857 88 0,'0'0'277'0,"0"0"-112"0,0 0-73 16,0 0-66-16,0 0 106 0,0 0 13 0,0 0-69 16,0 0-76-16,0 0-79 0,0 0-26 15,0 0 6-15,2-2 27 0,-2 2 19 16,0 0 21-16,0 0 5 0,0 0-6 15,0 0 7-15,0 0 24 0,2 0 2 16,-2 0 33-16,0 0 6 0,0 0 14 16,0 0 13-16,0 0 19 0,0 0 27 15,0 0 85-15,0 0 51 0,2 0 5 0,-2 0-53 16,0 0-40-16,0 0-39 0,0 0-6 16,2 0-15-16,-2-2-13 0,0 2-18 15,0 0-13-15,0 0-25 0,0 0-25 16,0 0-6-16,0 0 0 0,0 0-31 15,0 0 0-15,0 0-7 0,0 0 7 16,0 0 27-16,0 0 4 0,0 0 2 16,0 0 23-16,0 0 6 0,0 0 13 15,0 0-7-15,0 0 18 0,0-3 6 16,0 3-6-16,0 0-31 0,0 0 0 0,0 0-20 16,0 0 2-16,0 0 25 0,0 0-27 15,0 0-2-15,0 0-2 16,0 0-6-16,0 0-19 0,0 0 21 0,0 0-2 15,0 0 0-15,0 0 0 0,0 0 0 16,0 0 0-16,0 0 2 0,0 0 4 16,0 0 6-16,2 0 31 0,-2 0-7 15,0 0 18-15,0 0 6 0,0 0-1 16,0 0-29-16,0 0-22 0,0 0-2 0,0 0-2 16,0 0-39-16,0 0-6 0,0 0-2 15,0 0-11-15,0 0-7 0,0 0-18 16,0 0-6-16,0 0-59 0,0 0-177 15,0 0-102-15,0 0-105 0,0 5 292 16,-2 3 31-16,-2-3-112 0,2 3 112 16</inkml:trace>
  <inkml:trace contextRef="#ctx0" brushRef="#br0" timeOffset="-99146.97">3762 6339 35 0,'0'0'46'0,"0"0"-19"0,0 0-27 15,0 0-5-15,0 0 1 0,0 0 2 16,0 0 2-16,0 0 0 0,0 0 0 15,0 0-2-15,0 0 2 0,0 0 0 16,0 0 0-16,0 0 2 0,0 0 0 0,0 0 2 16,0 0 23-16,0 0-1 15,0 0-26-15,0 0-2 0,0 0-2 0,0 0-23 16,0 0 1-16,0 0-7 0,0 0-31 16</inkml:trace>
  <inkml:trace contextRef="#ctx0" brushRef="#br0" timeOffset="-61145.95">29454 6050 141 0,'0'0'165'0,"0"0"0"15,0 0-60-15,0 0-59 0,0 0 472 16,0 0-256-16,0 0-198 0,0 0-40 16,4-11-24-16,-4 11-52 0,0 0-78 15,0 0-151-15,-2 0-87 0,0 0 72 16,0 0 105-16,2 0 85 0,-2 0 40 16</inkml:trace>
  <inkml:trace contextRef="#ctx0" brushRef="#br0" timeOffset="-35077.7">25539 5275 88 0,'0'0'290'0,"0"0"197"0,0 0-153 0,0 0-125 16,13-40 30-16,-11 33-142 0,0 3-7 15,0-2-33-15,0 4-57 0,-2 2 0 16,0 0-63-16,0 0 12 0,0 0-1 15,0 0-6-15,0 0-33 0,0 0-227 16,0 2-542-16,3 4 462 0</inkml:trace>
  <inkml:trace contextRef="#ctx0" brushRef="#br0" timeOffset="-34213.51">24906 7272 48 0,'0'0'73'0,"0"0"26"0,0 0 2 15,0 0-97-15,0 0 157 0,0 0-161 16,0 0-33-16,0 0-20 0,0 0 20 15,0 0 29-15,7-9 2 0,-7 9 2 16,0 0 26-16,0 0 33 0,0 0 185 16,0-3 52-16,0 0-159 0,0-1-133 15,0-2 134-15,0 2 50 0,0-1-78 0,0-1-26 16,0 2 0-16,0 0 19 16,0 2-37-16,0 0-66 0,0 2-57 0,0 0 12 15,0-1 13-15,0 1 6 0,2 0-13 16,0 0-25-16,0 0-92 0,0-2-176 15,3 0-180-15,1-2 97 0,-2 3 193 16</inkml:trace>
  <inkml:trace contextRef="#ctx0" brushRef="#br0" timeOffset="-32906.15">24953 7340 84 0,'0'0'39'0,"0"0"-39"16,0 0-2-16,0 0-5 0,0 0-32 15,0 0 12-15,0 0-6 0,0 0 18 16,0 0 15-16</inkml:trace>
  <inkml:trace contextRef="#ctx0" brushRef="#br0" timeOffset="-28433.58">21499 6963 543 0,'0'0'702'0,"0"0"-326"0,0 0-266 0,0 0-103 16,0 0 204-16,0 0-211 0,0 0-68 15,19-18-41-15,-19 16 38 0,2 2 32 16,-2 0 39-16,0-2 3 0,0 2 55 16,0 0 13-16,0 0-14 0,0 0-12 15,0 0-20-15,0 0-23 0,3-2 0 16,-3 2-2-16,0 0 0 0,0 0-4 16,0 0-28-16,0 0 0 0,0 0-6 0,0 0 6 15,0 0 0-15,0 0 6 0,0 0 22 16,0 0-3-16,0 0 1 0,0 0-20 15,0 0 0-15,0 0-19 0,0 0-26 16,0 0-84-16,0 0-185 0,0 0-67 16,0 0 64-16,2 0 139 0</inkml:trace>
  <inkml:trace contextRef="#ctx0" brushRef="#br0" timeOffset="-25744.75">25713 5386 174 0,'0'-8'270'0,"0"8"33"0,0 0-66 0,0 0-81 16,0 0-25-16,0 0-52 0,0 0-27 16,0 0-52-16,0 0-3 0,0 0-55 15,0 0-14-15,0 0 0 0,0 0-19 16,0 0-21-16,0 0 1 0,0 0 12 16,0 0-45-16,0 0-14 0,0 0-14 15,0 0-19-15,0 2 72 0</inkml:trace>
  <inkml:trace contextRef="#ctx0" brushRef="#br0" timeOffset="-24945.89">25261 7079 13 0,'0'0'106'0,"0"0"-80"16,0 0-19-16,0 0 131 0,0 0 40 15,0 0 72-15,0 0 0 0,0 0-86 16,0 0-73-16,0 0-54 0,0-4-37 0,0 4-46 15,0 0-45-15,0 0-66 0,0 0-60 16,0 0-152-16,0 0 26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3:53.089"/>
    </inkml:context>
    <inkml:brush xml:id="br0">
      <inkml:brushProperty name="width" value="0.05292" units="cm"/>
      <inkml:brushProperty name="height" value="0.05292" units="cm"/>
      <inkml:brushProperty name="color" value="#002060"/>
    </inkml:brush>
  </inkml:definitions>
  <inkml:trace contextRef="#ctx0" brushRef="#br0">6764 7337 106 0,'0'-2'138'0,"0"2"20"0,0-2-59 0,0 0-94 15,0 2 225-15,0 0 20 0,0-2-152 16,0 2-98-16,0 0-31 0,0 0-34 16,0 0 13-16,0 0 5 0,0 0 21 15,0 0 24-15,0 0 2 0,-2 0 26 0,2 0 20 16,0 0 0-16,0 0-7 16,0 0-12-16,0-1-1 0,0-2-20 15,0 3 20-15,0 0 79 0,-3 0 65 16,3 0-21-16,0-1-27 0,0 1-25 15,0 0-13-15,0 0-20 0,0 0-33 0,0 0-26 16,0 0 1-16,0 0-4 0,0-2-2 16,0 2-2-16,0 0-4 0,0 0-1 15,0 0 1-15,0 0-20 0,0 0 20 0,0 0 0 16,0 0 1-16,0 0 1 0,0 0 2 16,0 0-4-16,0 0-20 0,0 0 20 15,0 0-20-15,0 0 1 0,-2 0-8 16,2 0-12-16,0 0 6 0,0 0-25 15,0 0-40-15,0 0-77 0,0 0-16 16,-2 0-65-16,2 0-106 0,0 0 98 16,0 0 111-16,0 0 102 0</inkml:trace>
  <inkml:trace contextRef="#ctx0" brushRef="#br0" timeOffset="4313.64">6865 7379 20 0,'0'0'270'15,"0"0"-65"-15,0 0 45 0,0 0 156 16,0 0-145-16,0 0-131 0,0 0-85 15,0 0-45-15,0 0-6 0,0 0-20 16,0 0 19-16,0 0-38 0,0 0 13 16,0 0-14-16,0 0 8 0,0 0 5 0,0 0 0 15,0 0 27-15,0 0-27 0,0 0 26 16,0 0-38-16,0 0-8 0,0 0-18 16,0 0-54-16,0 0-170 0,0 0-68 15,2 0 152-15,2 0 99 0</inkml:trace>
  <inkml:trace contextRef="#ctx0" brushRef="#br0" timeOffset="7822.86">7067 7204 556 0,'0'0'584'16,"0"0"-154"-16,0 0-236 16,0 0-130-16,0 0-13 0,0 0 6 0,0 0 32 15,0 0 19-15,-2-1-38 0,2 1-27 16,0 0-43-16,0 0-31 0,0 0-32 16,0 0-19-16,0 0-20 0,-2 0-13 15,2 0-78-15,0 0-137 0,-2 0-253 16,2 4 63-16,6-7 293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58:39.047"/>
    </inkml:context>
    <inkml:brush xml:id="br0">
      <inkml:brushProperty name="width" value="0.05292" units="cm"/>
      <inkml:brushProperty name="height" value="0.05292" units="cm"/>
      <inkml:brushProperty name="color" value="#002060"/>
    </inkml:brush>
  </inkml:definitions>
  <inkml:trace contextRef="#ctx0" brushRef="#br0">10044 7970 7 0,'0'0'527'0,"0"0"71"0,0 0-285 15,0 0-171-15,0 0-64 0,0 0-7 16,0 0 70-16,0 0 31 0,0 0-27 15,0 0-26-15,0-3-19 0,0 3-7 16,0 0-13-16,0 0-38 0,0 0-42 16,0 0 0-16,0 0-42 0,0 0-13 0,0 0 5 15,0 0 7-15,0 0-20 16,0 0-24-16,0 0-51 0,2 0-116 16,0 0-23-16,0-2 64 0,0 2 50 0,2-1 45 15,2-1-118-15,1 0-152 16,-1 2 59-16,1-3 157 0</inkml:trace>
  <inkml:trace contextRef="#ctx0" brushRef="#br0" timeOffset="3602.1">8659 7181 600 0,'0'0'92'0,"0"0"387"0,0 0-244 16,0 0-203-16,0 0-32 0,0 0 104 16,0 0 64-16,0 0-129 0,0 0-14 15,-24-29 97-15,22 26-35 0,0 3-87 16,2 0-26-16,-2 0-12 0,0 0 32 0,2 0-52 16,-4 0-25-16,0 0-46 15,0 0-117-15,-2 0-454 0,-1 0 205 0</inkml:trace>
  <inkml:trace contextRef="#ctx0" brushRef="#br0" timeOffset="4822.21">7538 7761 1544 0,'0'0'858'15,"0"0"-545"-15,0 0-313 0,0 0-59 16,0 0 35-16,0 0-104 0,0 0 41 15,0 0 87-15,0 0 25 0,0 0 117 16,41-41 40-16,-33 41-109 0,2 0-49 16,4 0-24-16,-2 0-37 0,3 0-27 15,0 9 64-15,0 2 120 0,4 5-32 0,-2 6-35 16,4 12-23-16,-2 14-1 0,-1 6 53 16,-10 6 54-16,-8 2-12 0,0 1 50 15,-6 3-56-15,-10-2 21 0,0-4-68 16,-2-7-67-16,2-5 42 0,3-8-22 0,-2-10-20 15,4-8-8-15,3-7-53 16,2-1-14-16,-3-1-11 0,0 0-33 16,1 0-157-16,0-1 0 0,4-7 84 0,-1 0-46 15,-2-5-42-15,3 0 64 0,2-7-118 16,0-18-153-16,2 1 52 0,0-19-546 0</inkml:trace>
  <inkml:trace contextRef="#ctx0" brushRef="#br0" timeOffset="5265.33">8322 7652 1350 0,'0'0'1077'0,"0"0"-698"16,0 0-348-16,0 0-31 0,0 0-55 15,0 0 6-15,0 0-11 0,0 0 23 16,0 0 37-16,0 0-2 0,-17-6 2 16,17 6-42-16,0 0-7 0,0 0-7 15,0 0-12-15,0 0 12 0,0 0 0 16,-2 0 56-16,2 0 33 0,-3 0-14 15,-3 0-17-15,0 11-2 0,-7 2 62 16,-6 9 178-16,-5 13-64 0,1 13-70 0,-2 4 99 16,8 0-6-16,4-2-6 0,4-7-21 15,7 0-63-15,2 3-18 0,0-4-58 16,13 0-33-16,6-5 0 0,9-5 1 16,1-1 40-16,7-4-22 0,7-5 44 15,-1-1-39-15,5-4 14 0,0-5-23 16,-4-3-15-16,-1-5-116 0,-6-3-203 15,-9-1-98-15,-7 0-146 0,-8 0-380 16,-6-2-357-16</inkml:trace>
  <inkml:trace contextRef="#ctx0" brushRef="#br0" timeOffset="6346.95">7631 7874 736 0,'0'0'1349'0,"0"0"-1082"16,0 0-265-16,0 0 1 0,0 0 195 16,0 0 75-16,0 0-72 0,0 0 25 15,0 0 63-15,0 0-80 0,-65-11-15 16,54 5-72-16,-2-1-11 0,1 0-84 15,-6-3-27-15,0 1-67 0,-6-3 65 0,-8-5-17 16,-8-3 19-16,-3-6 57 0,3 0-52 16,0-3 30-16,3 2-35 0,6-3-24 15,-3-3-9-15,2 3-10 0,4-1-37 16,1 0 80-16,2 3 1 0,6 2-1 16,1 10 5-16,8 3 0 0,4 4 24 15,2-5 38-15,-1 0-24 0,5 1-43 0,0-2-38 16,5 0-20-16,5-1 53 0,5-1-52 15,8-3-2-15,14-2 8 0,9-5 30 16,7 2-25-16,-5 5 26 0,-2 8-11 16,-15 4 11-16,-5 7-16 0,-8 1-22 15,-4 0-18-15,-6 0 12 0,0 0 10 16,1 0-24-16,0 0 33 0,-5 3 45 16,-4-3 0-16,0 4 62 0,0-4 90 0,0 2 101 15,0-2 44-15,0 0-39 16,0 0-107-16,0 0-42 0,0 0-14 15,0 0 6-15,-2 0 5 0,-2-2-23 16,-3-4-83-16,-2-1 21 0,1-3-11 0,0-2-10 16,0-1-14-16,-4-2-51 0,2-2 33 15,-1-8-22-15,-2-6-80 0,5-5-51 16,2-4 19-16,1 9-23 0,5 8 69 16,0 8-82-16,5 1 181 0,3-1-202 15,3 0 40-15,4-2 152 0,1 3 29 0,8 3-75 16,8 2-41-16,4 2 56 0,3 5 21 15,-1 2 6-15,-11 0-18 0,-6 0 48 16,-6 0 3-16,-1 5-34 0,0-1 36 16,0 1 12-16,4 1-6 0,-8 0-6 15,-2-1 0-15,-1-1 6 0,-3-2 29 16,-2 0 6-16,-2-2-37 0,0 2 60 0,0-2 49 16,0 0 115-16,0 0 43 15,0 0-58-15,0 0-69 0,0 0-58 0,2 0-28 16,1 0-8-16,3-2-23 0,5-6-27 15,16-6-32-15,12-8-128 0,7 1 64 16,1 1-230-16,-1 8 161 0,1 0 138 16,-1 4-2-16,2 3 29 0,-15 3 43 15,-9 2-43-15,-8 0-84 0,-2 0 7 16,-4 7-13-16,5 1-46 0,-2 5 96 16,0 5-7-16,-3 8 41 0,-4 13 5 15,-1 1 1-15,-5 3 23 0,0 3-21 0,-11-5 39 16,3-1 21-16,-1-2 34 0,3-5-28 15,0-5-23-15,-3 0 15 0,2-1-38 16,3-3 53-16,0-7-10 0,-2-2-12 16,4-1-31-16,-4 1-2 0,-4 3-15 15,2 4 16-15,-2-3 14 0,1 1-14 16,-4 2 3-16,1-1-24 0,-1 2-187 16,0-2-136-16,0 0-45 0,3-2-170 15,4 0-293-15,0-7-307 0</inkml:trace>
  <inkml:trace contextRef="#ctx0" brushRef="#br0" timeOffset="7925.89">8365 7144 141 0,'0'0'66'15,"0"0"-20"-15,0 0 79 0,0 0 132 16,0 0-250-16,0 0 511 0,0 0-76 16,0 0-178-16,0 0-105 0,0 0-51 0,2-15-108 15,-2 15-19-15,0 0-32 0,2 0-6 16,0 0 12-16,2-2 43 0,2 2 2 15,0 0 58-15,3 0 31 0,0 0-76 16,1 0-9-16,1 0-8 0,1 2-56 16,1 3 28-16,2 3-8 0,2-1 36 15,0 3-43-15,2 2 41 0,2 1-1 16,1 5-25-16,-1-1-6 0,5 0 36 16,-6 3 4-16,6 0-2 0,0-1 32 15,-1 2 40-15,1-2-72 0,-6 0 0 0,4 1 24 16,-3-4-24-16,1 0-5 0,-2 1-1 15,0-2-19-15,-2-1 50 0,2-1-31 16,-3 3 10-16,0-5-4 0,0 1 38 16,0 3-12-16,0-4-20 0,3 0 0 15,-2 4 32-15,1-6-25 0,0 2-13 16,-2 0 0-16,1-2-38 0,0-1 42 16,0 2-4-16,-2-2 32 0,2-1-26 0,-2 3 1 15,-1-3-7-15,2 4 0 0,-2-4-7 16,3 3 7-16,-2-3 3 0,3 1 54 15,0 1-53-15,0-1 71 0,1 1-25 16,0 1-19-16,2 0-29 0,2-1 48 16,-6 0-25-16,4 3 0 0,-3-2-25 15,2-1 4-15,-2 2-8 0,3-2 10 16,-4 2 0-16,4-2-3 0,-3-1 40 16,4-1-43-16,-4 1 0 0,7 1 31 0,-5-5-8 15,2 4-21-15,3 0 39 0,-3-2-17 16,1-3-24-16,-1 3-4 0,-2-2 2 15,0 1 4-15,3 1 20 0,-4-1-22 16,2 2-2-16,4-1-22 0,-5-1 24 16,2 1 2-16,-2-1-2 0,3 1-65 0,-3-2 65 15,2 3 6-15,1-2-6 16,-5-2-6-16,2 2 6 0,-2 0 34 0,-2-1-32 16,0 0-2-16,0 2 0 0,0-3-2 15,-2 1-20-15,2 3 22 0,0-4 2 16,-1 1-2-16,4-1-2 0,-3 2-4 15,4 0-25-15,-2-1 31 0,3 0 19 16,3 1-15-16,0 1-4 0,3 1 0 16,-1 1 12-16,5 0-12 0,9 2 0 0,-5-1 14 15,-8-3-10-15,-8-3 19 0,-2 1-19 16,1 2-4-16,2 1 30 0,4-2-30 16,3 0-20-16,-2 1 20 0,-1-2 30 15,5-1-30-15,4 3 0 0,-2-2 12 16,-7 0-12-16,3 0-28 0,2 2 4 15,8 2 24-15,4 0-4 0,-1 1 4 16,-1 0-33-16,-2-1 29 0,2-1 4 0,3 1-6 16,-1 2 6-16,1-3 49 15,-1 1-45-15,3 1 26 0,1-3-26 0,4 2 32 16,0 0-11-16,-1-3-25 0,2 1-27 16,0-1 23-16,-2-1 6 0,-3 4-2 15,1-3 4-15,-3-1 1 0,-1 2-1 16,-3 1-4-16,-4-4 0 0,-6-1 6 15,-6 0-18-15,-7 0 12 0,-3 0-5 16,4-1-1-16,-4 2 4 0,6-2-2 16,-8 1-2-16,-1 0 0 0,-5-2 6 15,3 2-24-15,-5 0 4 0,0-2 20 0,-2 0 30 16,3 2 0-16,-1-2-5 0,0 1-25 16,0 1-27-16,5 0 27 0,-2 0 4 15,1 1 33-15,0-2-31 0,4 3 24 16,4-1-26-16,-4-2 39 0,4 3-37 15,-2-2 30-15,1 0-34 0,2-1 0 16,-4 1 35-16,-1 0-35 0,2 1-2 16,-6-3 0-16,-4 1-180 0,0 1-372 0,-4 0-317 15,0-2-268-15</inkml:trace>
  <inkml:trace contextRef="#ctx0" brushRef="#br0" timeOffset="9509.45">8700 8381 73 0,'0'0'158'0,"0"0"965"15,0 0-607-15,0 0-401 0,0 0-115 16,0 0-38-16,0 0 38 0,0 0 68 16,0 0 40-16,-7 0-20 0,7 0-13 0,0 0-25 15,0 0-44-15,0 0 19 0,0 0 19 16,0 0 37-16,0 0 35 0,0 0-1 16,2 0-48-16,1 0-18 0,3 0-19 15,2 0 34-15,10 0 54 0,4-8-7 16,12 0-65-16,11-4-18 0,4-1-23 15,-4 4-1-15,-5 1-4 0,-9 3-4 0,1-2-29 16,0-1 31-16,3 3 2 0,1-3 5 16,0 1-1-16,0-1 2 0,-3 0-6 15,6 1-2-15,-1-1-19 0,0 1 21 16,0-1 17-16,1-1-17 0,-5 0-2 16,0 1-3-16,-2 1-35 0,-9 0 34 15,-2 1 6-15,-4 0 4 0,5 0-4 0,-2-1 0 16,4 0 2-16,10-1 15 0,-2-2-17 15,11-4 0-15,-1 3-4 0,-11 0 4 16,-3 3 0-16,-2 2 0 0,3-3 2 16,5 2-2-16,4-5 2 0,-4 4 0 15,-4 0 4-15,4 1 16 0,1 1-22 16,-2 1 0-16,1 1 0 0,2-2 0 16,0 1-2-16,2 0 0 0,1 3 2 15,-1-1-22-15,-4-1 22 0,2 1-4 16,-4-2 4-16,-3 1-6 0,-1 0 6 0,-7 0 17 15,-4 1-17-15,0 1 0 0,5-2 0 16,-2-1 2-16,6 0-2 0,0 2 0 16,-5 1-4-16,3-3-1 0,-6 5 3 15,6-5 2-15,-1 2 0 0,-2 0-2 16,3 2 2-16,-3-1-2 0,3-2 2 16,-6 2 0-16,6-2 2 0,-3 0 4 15,2 0-3-15,-2 1 3 0,5-1 0 0,4-3 22 16,-5 0-26-16,3 2 2 0,0-1-1 15,-6 2-3-15,4-2-22 0,4 1 22 16,-3-1-6-16,1-1 0 0,0 2 1 16,4 1-18-16,-11-3-17 0,9 3 34 15,-5-2-24-15,-4 0-11 0,5 1 0 16,-3-1-6-16,1 1-6 0,-6-1 18 16,4-1 35-16,-3 2-6 0,2-1-17 15,-4-1 21-15,0-1 2 0,-4 3 6 16,1-3-2-16,0 0 1 0,-4 0 48 15,-2 3 12-15,1-4-36 0,0 3 7 0,-1-3 5 16,-2 2 10-16,3 1-51 16,1 2-57-16,1-5 55 0,-4 5 4 0,3-1 25 15,-2-1-27-15,6 1-41 0,-2-2 18 16,3 2-7-16,2 0 26 0,-4 2-19 16,4-1-1-16,-2 0 1 0,-3 3-12 15,1 1 33-15,-6-2-28 0,-1 2-24 16,-6 0 24-16,0 0 0 0,0 0-67 15,0 0-417-15,-6 2-537 0,-1 2 11 16</inkml:trace>
  <inkml:trace contextRef="#ctx0" brushRef="#br0" timeOffset="10815.46">10496 7998 33 0,'0'0'0'0,"0"0"-2"16,0 0-3-16,0 0 5 0,0 0 5 16,0 0-1-16,0 0 3 0,0 0 32 15,0 0-36-15,0 0 89 0,32-9 402 16,-26 5-204-16,2 2-147 0,3-2-64 16,0 0-33-16,-3 1-20 0,1 1 33 15,-3-1-33-15,2 0-24 0,1-1 24 0,2 1-26 16,-3 0-4-16,2-1-1 0,2 0-45 15,-2 1 48-15,0-1-22 0,1 0 17 16,2 0 7-16,-3 1-2 0,3-1-26 16,0-1 28-16,-2 2 0 0,1-2 4 15,4 2-4-15,-2 1 0 0,1-1 7 16,0 0-7-16,0 0 2 0,-1 1-2 0,4-2 65 16,-4 2-65-16,6-2 27 15,-6 2-60-15,6 1 39 0,-6-3-8 0,3 2 4 16,2-2-2-16,-4 0 3 0,3 1-3 15,-6-2 41-15,2 3-39 0,2 0-2 16,-4-4 33-16,3 3-8 0,0-3 27 16,-2 3 65-16,1-3-27 0,4 1-19 15,-4 0-26-15,4 0-19 0,-4-1 3 0,5-1-29 16,-1 5-4-16,0-5-21 16,4 2 18-16,-1 1 1 0,2-1-32 0,3-1 31 15,-5 4-32-15,3-2 39 16,-6 1-25-16,2 2 22 0,-6 1 3 0,4 0-4 15,-6-1-28-15,1 1 25 0,-3 0-16 16,4 0 20-16,-6 0-38 0,2 0 39 16,4 0 2-16,-2 0 0 0,3 0 30 15,2-3-30-15,0 3 0 0,2-3 3 16,0 3 3-16,3-1 50 0,-2 0-56 16,4 1-6-16,-5-3 4 0,4 2 2 15,-4-2 0-15,1 1 2 0,-4 1-2 0,2-1 4 16,-6 0-4-16,1 0 0 0,-3-2 24 15,1 3-20-15,-4-2 0 0,1 2 29 16,-2-3-29-16,2 2 22 0,2-3-1 16,-2 5-25-16,0-5 3 0,0 3 35 15,2 0 32-15,0 1-7 0,-2-2-24 16,1 2 5-16,1-2-42 0,1 0-2 16,-2-1 26-16,1 2-24 0,3-2 2 0,0 0-4 15,-3 3 2-15,3-3 5 0,0 2-7 16,-3 0-45-16,1 0 41 0,0 1-2 15,-1 1 6-15,-3-3 0 0,-1 2 4 16,-2 1-4-16,-2-3-2 0,0 3-24 16,0 0 26-16,-2 0 7 0,0 0-1 15,0 0-4-15,0 0-2 0,0 0-345 0,-4 0-482 16,0 0 148-16</inkml:trace>
  <inkml:trace contextRef="#ctx0" brushRef="#br0" timeOffset="12162.8">10188 7989 73 0,'0'0'389'0,"0"0"411"0,0 0-326 16,0 0-302-16,0 0-82 0,0 0-1 15,0 0 6-15,0 0 48 0,0 0 51 16,0-15 24-16,0 15-102 0,2-2-16 0,-2 0 29 16,0-1 4-16,0 3-37 0,0-2-73 15,0 1-23-15,0 1-51 0,0 0-68 16,-4 0 13-16,1 0 69 0,-1 0 33 15,0 0-33-15,2 0 2 0,0 0 0 16,0 0 11-16,-2 0-11 0,2 0-20 0,-3 0-18 16,3 0 13-16,-1 0-25 0,1 3-76 15,2 4 36-15,-2-2 84 0,2 2 41 16,0-1 43-16,0 2-37 0,7-2 69 16,4-2-19-16,-1 1 159 0,5-2-111 15,6-1 11-15,-2-2-92 0,5 0 18 16,-6 0-41-16,2 0-74 0,-5 0-72 15,-2 0 37-15,-5 0 85 0,-4-2 24 0,1-1 0 16,-3 1 4-16,-2-1 38 16,0-1 1-16,0-2-43 0,-2 0-96 0,-5-2 29 15,-8 1-132-15,0 2-123 16,1-4 21-16,-6 6-10 0,4 1 128 0,-4-1 183 16,4 3 39-16,1 0 14 0,0 0-53 15,0 3-72-15,0 1 52 0,0 2 18 16,5-1 2-16,1 1-33 0,2-2 7 15,3 3-52-15,4-1 78 0,0 2-2 16,0-1-38-16,11 0-387 0,-2-4-1 16</inkml:trace>
  <inkml:trace contextRef="#ctx0" brushRef="#br0" timeOffset="12583.72">10298 8020 57 0,'0'0'356'0,"0"0"-356"0,0 0-33 0,0 0-39 16,0 0 72-16,0 0 61 0,0 0 45 15,0 0 59-15,0 0-1 0,0 0-65 16,-2 0-99-16,2 0-125 0,-2 0-369 16,2-5 217-16</inkml:trace>
  <inkml:trace contextRef="#ctx0" brushRef="#br0" timeOffset="14861.54">11780 7442 77 0,'0'0'33'0,"0"0"53"15,0 0 52-15,0 0-45 0,0 0 262 16,0 0 12-16,0 0-2 0,0 0-75 0,0 0-92 16,0 0 42-16,-10-22 3 15,10 22-65-15,0 0-33 0,0-3-8 0,0 3-2 16,0 0-13-16,0 0 2 0,0 0-28 15,0 0-70-15,0 0-26 0,0 0-3 16,0 0-20-16,0 0 17 0,0 0-28 16,0 0 12-16,0 0-6 0,0 0-12 15,0 0 18-15,0 0 18 0,0 0 4 16,0 0 22-16,0 0-18 0,0 0-4 16,0 0-22-16,0 0-46 0,2 0-31 0,2 3 70 15,0 4 29-15,4 1 29 0,1 1 1 16,2 0-7-16,-1 3-23 0,-1 1 33 15,1 1-33-15,1-2 0 16,-4 1 0-16,1 0 0 0,-2 0 0 0,0 1 4 16,1-1-3-16,-2-1-1 0,-3 1 4 15,2-2 2-15,-2 1-6 0,2-2 2 16,0-1-4-16,-2 3 2 0,2-4 0 16,-2 2 2-16,3-2-2 0,-3 2-4 15,3-1 2-15,-1 0 0 0,-2-1-17 0,0 1 19 16,2-2 0-16,-4 1 0 0,2 1 4 15,0 0 4-15,0-1-5 0,0 0-3 16,-2 0 0-16,0-1 4 0,0 1-2 16,3-3 2-16,-3 1 24 0,0 1-22 15,0-2 16-15,0-1-18 0,2-1 0 16,-2 2 35-16,0-4-18 0,0 3-21 0,0-3-2 16,0 4 2-16,0-2 0 15,0 3 4-15,0 0 33 0,0-1-35 0,0 2 2 16,0 2-4-16,0 0 0 0,0 1-2 15,0-3 2-15,0 4 0 0,0-4 0 16,0 0-22-16,0-1 22 0,0 0-2 16,0 0 2-16,0 0-2 0,0-1 2 15,0-2 0-15,0 4 4 0,0-1-4 0,0 1 5 16,0-1-1-16,0 0 24 0,0-1 0 16,0 1-5-16,0-3 27 0,0 4 25 15,0-4-43-15,-2 2-32 0,-1-3 4 16,3 1-2-16,-2 5 16 0,0-3-18 15,0 5-4-15,2 1-1 0,-2 3 5 16,2-1-22-16,-2 2 22 0,0 1 5 16,0-1-1-16,-2 0 1 0,-1 0 37 15,1-2-41-15,-3 1 25 0,3-2-21 16,0 0-5-16,0-5 2 0,0 1 28 16,2-3 2-16,-2 1-27 0,2-3 36 15,2 0-20-15,-3-1-3 0,0 1-18 0,1 1-5 16,0 1 5-16,-2 0 5 0,0 0-3 15,0 3 3-15,0 0 0 0,0-2 24 16,1 1-29-16,-1 0 0 0,0 1 17 16,-3-1-14-16,5-5-3 0,-2 5-1 15,2-5-1-15,2 1 0 0,-2 0-3 0,2-2-30 16,0-1 14-16,0 2-15 0,0-2-117 16,0 0-93-16,0 2-50 0,0-2-85 15,0 0-239-15,0 0-244 16,0 0-23-16</inkml:trace>
  <inkml:trace contextRef="#ctx0" brushRef="#br0" timeOffset="16033.79">11797 7464 183 0,'0'0'118'0,"0"0"455"0,0 0-348 16,0 0-225-16,0 0-7 0,0 0 7 16,0 0 92-16,0 0 65 0,0 0-125 0,-11-26-32 15,9 24-26-15,0 1 26 0,0-2 0 16,0 2-34-16,0-3 34 0,2 2 97 16,-2 0-6-16,2-1 180 0,-2 3 67 15,2 0-31-15,-2-3-153 0,2 3-69 16,-2 0-24-16,2 0-28 0,-2-2-31 15,2 2-2-15,0 0 4 0,0 0-4 16,0 0-31-16,0 0-17 0,0 0-25 0,0 0-6 16,0 0-21-16,0 0 7 15,0 0-5-15,2 5 98 0,2 4 44 0,2 2 43 16,4 5 19-16,1 1 35 0,4 3-105 16,-2 6 5-16,4 4-39 0,-2 6 2 15,-3 3 32-15,-1-6-36 0,-6-1-24 16,-3-6 24-16,-2-1 0 0,0-4-2 15,0-1 4-15,-2-6 20 0,0-2-16 16,-4 1-4-16,2-1 4 0,0 1-1 0,0-1-3 16,2-4 0-16,0 3 52 0,0-2-27 15,0 1-27-15,2 1-5 0,0 1 5 16,0-1 7-16,0 3 17 0,0-3-20 16,0 0 2-16,4 1-3 0,0 1-1 15,0 0 16-15,0-6-18 0,-2 3-2 16,3-1-43-16,-5-2 45 0,3 3 4 15,-3 0-2-15,2-2 33 0,-2-1 12 0,0-2-12 16,0 1 24-16,0-2-30 0,0-2-27 16,0 2 4-16,0-3 41 15,0 3-11-15,0 2 38 0,0 1 16 0,0 0-28 16,-2 2-62-16,-1-2 0 16,0 3-2-16,1 3 0 0,0-4 0 0,2 2 2 15,-2 0-1-15,0 2-1 0,2-2 0 16,-2 4 0-16,0-4 2 0,0 2 22 15,0 1-22-15,2-3-18 0,-2 0 16 16,0 1 2-16,0-3-6 0,0 4 6 16,-1-4 2-16,1 2 0 0,-2 0-2 15,2 2 0-15,-3-4 2 0,1 0 20 16,0 1-22-16,0 0 0 0,-1-2 12 0,1 1-12 16,0 0 43-16,-2 1-41 0,0-1 2 15,-1 2 38-15,-2-1-41 0,3 0 32 16,2-3-33-16,-2 1-6 0,0 1 1 15,-2 0 5-15,2-4 0 0,2 3 0 16,0-1-18-16,0-1 18 0,0 0 43 16,-1-1-38-16,3 1-5 0,-2-3-21 15,-1 4-33-15,1-1-2 0,0-2-6 16,-2 1 22-16,-1 1-56 0,3-1-49 0,-4 1-109 16,-1 1 80-16,0-3 174 0,1 4 0 15,0 2-48-15,0-3-82 0,-4 1-44 16,6-1-53-16,0-1 36 0,0 2 76 0,1-3-1 15,1 2-124-15,2-4-158 16,-3 3-43-16,5-2 138 0,-2 0 48 16</inkml:trace>
  <inkml:trace contextRef="#ctx0" brushRef="#br0" timeOffset="16720.55">11580 8707 183 0,'0'0'579'0,"0"0"-290"16,0 0-191-16,0 0-59 0,0 0-34 15,0 0 27-15,0 0 93 0,0 0-15 16,0 0-58-16,0 0 38 0,17-2 33 0,-10 2-27 16,2 0 6-16,-3-2-13 0,0 2-12 15,2-2-33-15,2 0-5 0,-4 2 4 16,0-2 57-16,-2 0 31 0,0 0-14 16,0-1-13-16,3-1-19 0,-3 2 59 15,3-4 3-15,-3 2-7 0,2-1-134 16,-2-3 16-16,1 3 29 0,-1-4 22 15,0 2 57-15,2-2-130 0,3-2-77 0,0-2 38 16,-1 2 39-16,0 1 33 0,1 1 7 16,0-1-40-16,-1-3-73 0,0-1 73 15,3 2 11-15,0-2-7 0,-3 2 22 16,-2-1-26-16,3 0 0 0,-3 0 6 16,3-1 33-16,-5 1 38 0,1-1-72 0,-3 2 17 15,2-5-22-15,-2 2 1 16,2 1 69-16,-2-4-23 0,2 1-47 15,0-1-65-15,1-1 17 0,0 2 0 16,-3-1 44-16,0 0-7 0,0 1-33 0,0 1 27 16,-2-1-141-16,4 0 119 0,-2 2-18 15,0-1 4-15,0-1 51 0,0 3 2 16,0-3 59-16,-2 5-57 0,0-3 20 16,0 0 24-16,0 0-7 0,0 2-39 15,0-4-51-15,-4 1 51 0,2 0 34 0,0-1-34 16,0 0-85-16,0 2 62 0,2 1-35 15,0-2 17-15,-2 3 41 0,2-1-2 16,0 2 2-16,0-3-42 0,0 4 42 16,0 1 0-16,0 1 0 0,0 0 0 15,0-1 30-15,0 0 11 0,0 1-41 16,0 0 37-16,0-2-37 0,0 0-37 16,0 1 37-16,0-2 29 0,0 3 41 0,0-2-2 15,0 1-6-15,0 1-60 16,0-2 54-16,-2 1-56 0,2 0-3 15,-2 3-26-15,2-3-38 0,0 1 38 0,-2 1 29 16,2-2 0-16,-2 0-69 16,2 1-13-16,-2-2 82 0,-4-2 0 0,4 0-147 15,-2 1-2-15,2-4-9 0,-2 4 43 16,0-5-85-16,0 2-26 0,0 1 48 16,1-4-189-16,-3 3-173 0,2-3-105 15,-1 8 280-15</inkml:trace>
  <inkml:trace contextRef="#ctx0" brushRef="#br0" timeOffset="70296.78">16504 4646 554 0,'0'-1'125'16,"0"-2"158"-16,2 3 277 0,0-7-398 15,0 5 18-15,0-1-129 0,0-2 95 16,2 2-50-16,-2 1 85 0,1 0-7 16,-3-2-34-16,0 3-79 0,2-3-59 15,-2 1 28-15,0 0 49 0,0 1 105 0,0 2 36 16,0 0-62-16,0-2-68 0,0 2-63 15,0 0-24-15,-2 0-3 0,2 0-27 16,-3 0-22-16,1 0-8 0,0 0 1 16,0 0-12-16,0 0-29 0,0 0-38 15,-4 0-23-15,-1 5-6 0,-5 5 164 16,-8 4-12-16,-2 7 60 0,-8 9-29 16,0-4-19-16,6 0 0 0,5-6 18 0,5-5-14 15,-4 3 0-15,6 0-4 0,-1-5-57 16,2 0 57-16,5-3 6 0,2 0-2 15,0-3 39-15,1-1-43 0,1 1-35 16,2-3 35-16,0 0 0 0,0 0-28 16,0-2 4-16,0-2 22 0,0 2 2 15,0 1 6-15,2-1 85 0,3 5 35 16,1-7-56-16,4 7-23 0,6-4 18 16,-2 2 56-16,8-2-42 0,-1 1 6 0,4-2-28 15,-2 0-24-15,5 0-6 0,-2-2 27 16,-3 0-22-16,0 0 11 0,-2 0 0 15,-1 0-39-15,-6 0-4 0,2 0-32 16,-4 0-60-16,1 0-141 0,-2 0-66 16,-1 0-140-16,-3-2-137 0,-1 0-486 15,-2 0 129-15</inkml:trace>
  <inkml:trace contextRef="#ctx0" brushRef="#br0" timeOffset="71477.57">16949 4572 233 0,'0'0'356'16,"0"0"-145"-16,0 0 358 0,0 0-220 16,0 0-207-16,0 0-142 0,0 0-142 15,0 0-45-15,0 0-1 0,-50-5 90 16,35 6-7-16,-4 9 77 0,-2-1 28 16,-1 5 124-16,-4 3 80 0,6 2-199 0,-6 6 68 15,7-2 24-15,0 0-45 0,6 1 166 16,7-5-212-16,0 3-1 0,2-5-10 15,4 2-150-15,0-2 103 0,0-2 52 16,6-1 19-16,2-1 27 0,-2-3-8 16,5-1-12-16,2-3 69 0,-3 0-18 0,-1-2 31 15,3-1-7-15,4-3 124 0,-2 0-58 16,6 0-82-16,-2 0-13 0,2-3 7 16,-1-4-7-16,0 2-68 0,-2-4 25 15,-3 3-23-15,0-2-2 0,-4 3-4 16,-4-1 29-16,-2 4-29 0,-2 2-27 15,0 0-20-15,-2 0-31 0,0 0-25 16,0 0-37-16,0 0-77 0,0 0-40 16,5 6 92-16,0 0 165 0,1 1 2 15,0 3 49-15,0-1-47 0,1-1-4 0,1 0 45 16,1-1 6-16,2-1 194 0,-3 0-189 16,2-3 75-16,6 1-131 0,-4-4-356 15,0 0-872-15,8-2 295 0</inkml:trace>
  <inkml:trace contextRef="#ctx0" brushRef="#br0" timeOffset="72108.4">17321 4729 35 0,'0'0'132'0,"0"0"349"16,0 0-60-16,0 0-212 16,0 0 63-16,-41 101 12 0,35-81-106 0,2-2-25 15,2-2-40-15,-2-4-1 0,4 3-31 16,-2-8-19-16,2 0-13 0,0-2-25 15,0 0-22-15,-2-5 34 0,2 2 19 16,-2-2 36-16,2 0 70 0,-3 0 56 16,1 0 82-16,2 0 62 0,-2-2 3 0,2 0-114 15,0-3-69-15,-2-5-92 0,2-5-46 16,-2-12-43-16,0 4-62 0,2-2 30 16,0 2 11-16,0 6-33 0,6-5-72 15,1 2 54-15,-1 1-100 0,2 5 172 16,-2 4 33-16,1 2-33 0,-2 4-60 15,-1 1 27-15,-2 1-78 0,-2 2-74 16,0 0-56-16,2 0-95 0,2 9 82 0,0 1 84 16,4 5 97-16,4-1 24 15,-2 2 7-15,0 3 42 0,1-2 0 16,2-1 24-16,0-1 55 0,-3-2-12 0,3-2 79 16,-2 1-87-16,-3-2 69 0,2-5-43 15,0-1 39-15,-4-2 2 16,0 0 52-16,-2-2 27 0,-2 0 15 0,0 0-16 15,2 0 35-15,1-6 31 0,4-1-63 16,1-6-122-16,3-5-52 0,4-5 40 16,-2-6-44-16,-3-9-29 0,-4 4 0 0,2 3-49 15,-8 3-74-15,-2 9 103 0,0 2-36 16,0-3-138-16,0 5 143 16,0 2-53-16,0-2 20 0,0 4-139 0,-2 8-37 15,-2 1-163-15,-4 2-360 0,6 0-1499 16</inkml:trace>
  <inkml:trace contextRef="#ctx0" brushRef="#br0" timeOffset="103572.65">13472 11858 136 0,'0'-3'639'0,"0"3"-507"15,0-1 572-15,0 1-230 16,0-2-142-16,0 2-80 0,0-2-64 0,0 2-41 15,-2-2 11-15,2 2-5 0,0 0-18 16,0-2-11-16,0 2 6 0,0 0-6 16,0-2-2-16,0 1 0 0,0-2-6 15,0 2-24-15,0-1-15 0,-2-2-28 16,2 0-34-16,-2 1-13 0,2-2-2 16,-2 0 0-16,-1 1 36 0,3-2-35 15,-2 2 0-15,0-1-1 0,0-1-22 0,0 0 19 16,0 1-13-16,0 1 16 0,0 0 3 15,0-3 0-15,0 2-3 0,-1-1-47 16,1 0-2-16,0 3 46 0,0-3 3 16,-1 3 1-16,3-1-1 0,0-2-34 15,-2 2 29-15,2-1 1 0,-2-2-23 16,2 4 6-16,-2-3 21 0,2-2 18 0,-2 1-18 16,2 0-3-16,-2-1-39 15,2 1 42-15,-2 2 28 0,2 1-5 0,-2 0-5 16,2 0-18-16,-2 3 0 0,0 1-5 15,2-2 2-15,0 2 3 0,0 0 18 16,0 0 0-16,-2 0-15 0,2 0-3 16,0 0-27-16,0 0-32 0,0 0-8 15,0 0-10-15,0 0-19 0,0 0 9 16,0 0-15-16,0 0-7 0,0 6-15 16,2 1-7-16,0 3 131 0,0 3 0 0,2 3 4 15,0 2 24-15,0 2-22 0,1 4-6 16,4 5 27-16,-3 7 21 15,-2 1-23-15,0-8-23 0,0-7 0 0,-4-7 46 16,3-1 44-16,-1 1-25 0,0 2-31 16,0-1-6-16,-2-3 1 0,2-2 5 15,-2-4 20-15,2 0 3 0,-2-3 8 16,0 0-5-16,2-2-19 0,-2-2-23 16,0 1-17-16,0-1-2 0,2 2 3 15,-2-2-4-15,0 0 0 0,2 2 0 16,1 0 3-16,-1 0 28 0,0-2-26 0,0 2 17 15,-2-1-4-15,2 2 5 0,1-3-1 16,-1 2 5-16,-2-1-24 0,2-1 0 16,-2 2-1-16,0-2-1 0,0 0 4 15,0 0-1-15,0 0 14 0,0 0 0 16,0 0 9-16,0 0 2 0,0 0-4 16,0 0 17-16,0 0 4 0,0 0 21 15,0 0 7-15,0 0 12 0,0 0-14 0,0 0-11 16,0 0-11-16,0 0-3 0,0 0-23 15,0 0-7-15,2 0-14 0,-2 0 14 16,0 0-4-16,0 0-11 0,0 0 12 16,2 0-1-16,-2 0 0 0,0 0-10 15,0 0 1-15,0 0 9 0,0 0-13 16,0 0-1-16,0 0-1 0,0 0-15 16,0 0 0-16,0 0 4 0,0 0-3 15,0 0-4-15,2 0 3 0,-2 0 0 0,2 0 3 16,0 0 12-16,0 0-2 0,0 0 2 15,0 0-2-15,2 0-10 0,1 2 13 16,2-2-1-16,-3 2-1 0,0 1 0 16,0-2 2-16,2 3 0 0,-2-1 1 15,3-2 2-15,0-1 1 0,-3 1 0 16,0-1 12-16,0 3-1 0,-2-3 4 0,0 0-1 16,1 0-1-16,-3 0 7 0,0 0 0 15,2 0 7-15,-2 0-6 0,0 0-1 16,0 0 3-16,0 0-4 0,0 0-3 15,0 0 5-15,0 0 1 0,0 0-1 16,2-3 16-16,0 1 16 0,2-6 4 16,0-2-26-16,5-2-31 0,-3-3 9 15,3-1-10-15,-3-1 35 0,2-4-37 0,4 0 2 16,-4-2-2-16,0 0-1 0,0 1 1 16,-1 0 1-16,0 4 1 0,-3-2-1 15,0 7 0-15,-2 0 1 0,0 1 15 16,0 0-17-16,2 3-2 0,-1-1-9 15,-1 3 10-15,0 2-19 0,-2-1-11 16,2 2 11-16,-2 2-17 0,2-1-26 16,-2 3-3-16,0 0 16 0,0-1 4 15,0 1-7-15,0 0-7 0,0 0-3 16,0 0 5-16,0 0 5 0,0 0-8 0,0 0-12 16,0 0-4-16,0 0-8 0,0 0 4 15,0 0-7-15,0 0-18 0,0 0-47 16,0 0-64-16,0-1-63 0,0-2 40 15,0 0-21-15,0 2-39 0,0 0 92 16,0-2 176-16,0 1 32 0,0 2 4 16,0-2-4-16,0 2-49 0,0 0-42 15,-2 0-38-15,0 0-126 0,0 0-62 0,-5 0-31 16,1 0-396-16,2 0 39 0,27 8 591 16</inkml:trace>
  <inkml:trace contextRef="#ctx0" brushRef="#br0" timeOffset="104160.22">13889 11840 205 0,'0'0'55'0,"0"0"-55"16,0 0-3-16,0 0 1 0,0 0-4 16,0 0 6-16,0 0 43 0,0 0-43 15,0 0-39-15,0 0 32 0,18-30 1 16,-16 26 1-16,0 2-1 0,-2-2-27 15,0 2 28-15,0-2 5 0,0 3 0 16,0-3 27-16,0 0 39 0,-2-1 178 0,0 5 78 16,0-4 97-16,0 0-43 15,0 0-100-15,0 0-98 0,2 0 73 16,-2 0-28-16,0 1-40 0,0-2 31 0,2 0-73 16,-2 1 42-16,2 1 19 15,-2-1 40-15,-1 2 27 0,3-2-44 0,0 3-76 16,-2-2-2-16,2 3-30 0,0-3-6 15,0 3-18-15,0 0-18 0,0 0-11 16,0 0-14-16,0 0-21 0,0 0-25 16,0 0-1-16,0 0-3 0,0 0-1 15,-2 0-28-15,2 0-24 0,0 0-8 0,0 8-2 16,0 4 56-16,0 7 7 0,0 12 41 16,2 9 41-16,0 0-21 0,-2-2-15 15,0-9-29-15,0-10-16 0,0-3 15 16,0-3-3-16,0 2 1 0,0 4-11 15,-2 0-3-15,0 2-7 0,-1-3-112 16,-1 0-79-16,2-2-179 0,-2-3-381 16,2-3-487-16,0-4-1121 0</inkml:trace>
  <inkml:trace contextRef="#ctx0" brushRef="#br0" timeOffset="119174.09">22300 4942 7 0,'0'0'66'0,"2"-3"13"0,-2 1 0 0,2 0 145 16,-2 0-13-16,2 0 91 15,-2 1-53-15,2-1-54 0,0-1-106 0,-2 2-89 16,0 1-26-16,0-2 7 0,0 2 19 16,0 0 84-16,0-2-41 0,0 2-43 15,0 0-28-15,0 0 28 0,0-2 38 16,0 2 8-16,0-2 25 0,0 2 6 16,0 0-45-16,0-2-6 0,0 1 12 15,0-1 0-15,0 2 32 0,0-2 45 16,0 2-83-16,0-3 12 0,0 1 174 0,0 1-63 15,0-1-94-15,0 0-55 0,-2-1 18 16,2 3 13-16,-2 0-35 0,2 0 0 16,0-3 22-16,0 3 0 0,0 0-24 15,0 0 0-15,-2 0-30 0,2 0-6 16,0 0-19-16,0 0 0 0,-2 0-12 16,2 0-8-16,0 0-6 0,-2 0 6 15,2 0 13-15,-2 0 11 0,2 0 7 0,-3 0 5 16,1 0 8-16,0 0 5 0,0 0 24 15,-2 0 2-15,-3 0 0 0,3 0 40 16,-2 0-33-16,1 0 50 0,-3 3-25 16,2-3 0-16,-3 0-30 0,2 5-2 15,1-5 4-15,0 2-2 0,2-2 21 16,-2 1-23-16,2 1-2 0,1-2-5 16,-2 3 1-16,3-3 4 0,2 0-55 0,-2 0 25 15,0 2-12-15,0-2 44 16,0 2-32-16,-4 1 45 0,2-1-13 0,-3 2 44 15,1-2-5-15,-1 2-39 16,1-2 0-16,2 1 109 0,-1-1-109 0,1 0 4 16,-2 3-8-16,2-5 4 0,0 3 0 15,-3 1-25-15,0-3 25 0,3 3-25 16,-2 1 25-16,0-2-4 0,0-1-45 16,2 2 49-16,-4-2 44 0,4 2 2 0,0-3-46 15,2 1-29-15,0-2 27 16,-2 2-2-16,2 0 4 0,-2 0 56 0,2-2-54 15,-5 3 85-15,3 2-85 0,-5-1 73 16,3-3-50-16,-3 6 6 0,1-5-31 16,0 3 0-16,-1 1 0 0,2-1-25 15,-1-1 25-15,0 2-24 0,0-1-1 16,-2-1 25-16,4 0-7 0,0 2 32 0,0 0-75 16,-3-1 25-16,2 0 25 15,-1 0-6-15,2 1 6 0,-1-3 6 0,1 3-6 16,0-2-74-16,-3 3 17 15,2 0 57-15,3-2 0 0,-2 1 94 0,0-2-94 16,0 3-33-16,2-1-11 0,-4 0 88 16,4 1-69-16,0 1 25 0,0-3 0 15,0 5 58-15,-2-2-56 0,-1 0 42 16,0-1-9-16,1 1-35 0,2-1 0 16,0 0 23-16,0-2-19 0,-3 2 21 0,3-3 6 15,2 2-31-15,-2-2 0 0,-1-1-12 16,3 0-88-16,0 2 100 0,-2-3 44 15,-1 5-7-15,3-4-37 0,0 1 0 16,-2 1 67-16,2-1-65 0,0 2-2 16,-2-1 6-16,0 5 37 0,0-3 10 15,-2 0-51-15,2 0-4 0,2-1-16 16,0 0-68-16,0-1 81 0,0 1 5 0,-2 3 0 16,2-2 62-16,-2 0-62 15,2 1 6-15,-3-1 6 0,1 1-12 0,-3-1-6 16,3 2 6-16,0-2 0 0,0 3 0 15,0-3-6-15,-1 5 6 0,1-3-12 16,0 1 14-16,0 0-2 0,-1-1 67 16,1 0-67-16,0-1 6 0,1 0-55 15,-1-3 80-15,0 3-31 0,0 0 48 16,2-2-42-16,-2 1 63 0,2 0-65 0,0-3-2 16,0 2 2-16,-3-4-4 0,2 3 6 15,1 4 98-15,2-3-74 0,-4 1-25 16,2-2-1-16,2 4 55 0,-2-4-59 15,0 3-35-15,0-3 35 0,2 2-4 16,-2-2-16-16,2 2 20 0,-2 1 4 16,0 1-2-16,0-2 22 0,0 3-18 15,-3-1-6-15,3 2-4 0,-3-2 4 16,1 0 2-16,0-1 1 0,2 2 31 0,0 0-34 16,0-1-2-16,0 0 0 15,0 1 0-15,0-2 0 0,0 0 2 16,-1 1-6-16,1-1 6 0,2 2-4 0,-2-2 4 15,0 1 0-15,0-1 0 0,0-1 0 16,2 0 0-16,-2 0 2 0,-1-2-2 16,1 3 0-16,2-2 0 0,-2 0 0 15,0-1 0-15,0 1 0 0,0 1 2 16,0-1 27-16,-1 1-23 0,-1 1 35 16,2 0 1-16,-2 0 16 0,2-3-56 0,-2 3 33 15,2-1-33-15,0-3 0 16,0 1 2-16,-1 0 19 0,1 1-17 0,-1 0-6 15,1-1 4-15,0 3-2 0,0-3 3 16,0 4-5-16,2-4 27 0,-2-1-27 16,0 4-23-16,2-3 17 0,-2 1 6 15,0 2 0-15,0-3 0 0,0 2 21 0,0 1-15 16,0 1 33-16,-2-2-33 0,1 1 14 16,1-1-18-16,-1 0 2 0,1 1 0 15,0-1 0-15,2 0 18 0,-2-1-22 16,0 1 0-16,2-1 0 0,-2 2 0 15,2-3 0-15,-2 2 0 0,0-2 0 16,2 1 53-16,-2-3-53 0,0 3 0 16,0 2 24-16,0-2-22 0,2 1 0 15,-3-2 30-15,1 4-30 0,0-4-2 16,0 3 42-16,0-1-42 0,0-1-27 0,0 0 27 16,-1-1 9-16,3 2-9 0,-2-4 0 15,2 4 0-15,-2-2 0 0,2 1 4 16,-2-1 30-16,2 1-34 0,0 1 0 15,0 0 2-15,-2 0 25 0,2 1-27 16,-2-1 5-16,2-1 22 0,-2 0-32 16,2 1 5-16,-3 0 0 0,1-4 17 0,2 2-15 15,-2 2-2-15,0-4-18 0,2 1 18 16,-2 0 2-16,2-1-2 0,0 0-3 16,-2 0-1-16,2 1-12 0,0 0 16 15,0 2 21-15,0-2-21 0,0-1 0 16,0 2 4-16,0 2 28 0,0-3-32 15,0-1-5-15,0 1-26 0,0 0 31 16,0 0 2-16,-2 1 29 0,2-1-31 16,0 2 0-16,0-1 21 0,-2 2-21 15,2-3 0-15,0-1-2 0,-2 1 2 0,2 0-1 16,0 0-3-16,0-1 4 0,0 3 2 16,0-2 1-16,0 0-1 0,0-1 23 15,0 2-23-15,0-1-4 0,0-3 4 16,0 6 0-16,0-4 28 0,0 1-30 15,0 1 0-15,-2 1 0 0,2 0 20 0,0-1-20 16,0-1-18-16,0 2-2 16,0-2 20-16,0-1 6 0,-2 4-6 0,2-3 0 15,0-1 0-15,0 3 2 0,0 0-1 16,0-5-2-16,0 5 2 0,0-1-1 16,0-2 0-16,0 2 0 0,0-2-1 15,0 1-5-15,0-3 6 0,0 3 0 16,0 0 0-16,0-2 0 0,0 0 0 15,0 0 22-15,0 2-19 0,0-3 1 16,0-1 0-16,0 2-1 0,0-2-1 0,0 0 0 16,0 4 3-16,0-2-1 15,0-2 1-15,0 3-3 0,0 0 0 0,0-1-2 16,0 0 1-16,0 1-1 0,0-3 0 16,0 5 0-16,0-5 2 0,0 0-2 15,0 3 0-15,0-3 4 0,0 0-1 16,0 2 1-16,2 0-2 0,-2-2 1 15,0 2 1-15,0 0 1 0,0 0 15 16,0-1 6-16,0 2-6 0,0-3-20 16,0 2-1-16,0-1-3 0,0-1 1 15,2 0-1-15,-2 0 1 0,0 0 3 0,0 2 0 16,0-2 3-16,0 0 1 0,0 0 1 16,0 0 15-16,0 0-16 0,0 0 1 15,0 0 15-15,2 0 1 0,-2 0-18 16,0 0 0-16,0 0 18 0,0 0-16 15,0 0 0-15,0 0 15 0,2 0-16 0,-2 0-4 16,2 0-22-16,2 2-91 16,2 2-17-16,-1 2-255 0,-1-1-404 15,0-3-580-15,1 1 257 0,-37-25 1097 0</inkml:trace>
  <inkml:trace contextRef="#ctx0" brushRef="#br0" timeOffset="124763.22">22098 6798 158 0,'0'0'751'0,"0"0"-196"16,0 0-238-16,0 0 46 0,-2-10-107 0,0 8-131 15,2-1-64-15,0 1 5 0,-2 0 13 16,2-2 66-16,0 3-68 0,-2-3-24 15,2 1-12-15,0 0-6 0,0-2 76 16,-2 3-16-16,2-1-49 0,0-2-24 16,0 2 23-16,0-3 0 0,-2 5-45 15,2-3 6-15,0 2 113 0,0 0-81 16,-3-1 37-16,3 3-71 0,0-3 64 16,0 3 4-16,0 0-11 0,0 0-15 15,0 0-5-15,0 0-21 0,0 0-20 16,0 0-20-16,0 0-21 0,0 0-77 0,0 0-17 15,0 3-59-15,0 2 38 0,-5 4 156 16,1 6 22-16,-2 2 118 0,2 4-70 16,-2-1-43-16,-1 1 43 0,1-1-65 15,-1-1 17-15,3-1 36 0,0-2-32 16,2 2-21-16,0-2 10 0,2-2-13 16,-2-3-2-16,2 0 0 0,0-3-45 15,0 0 45-15,0 0 26 0,0 0 10 16,-3 1 4-16,3 0-40 0,0 1-107 15,0 1-228-15,-2-2-178 0,2-1-383 0,0-4-495 16</inkml:trace>
  <inkml:trace contextRef="#ctx0" brushRef="#br0" timeOffset="125572.52">22370 6655 123 0,'0'0'699'15,"0"0"-150"-15,0 0-186 0,0 0-152 0,0 0-59 16,0 0 24-16,0 0-7 0,0 0-21 16,0 0-33-16,0 0-12 0,0 0-19 15,0 0-2-15,0 0 18 0,2 0-18 16,0 0-78-16,2 0-4 0,0 0-29 15,3 0 27-15,1 0-18 0,5 0 20 16,2 0 57-16,2 3-57 0,4 2 0 16,1-3 2-16,3 1 24 0,-2 3-24 15,-2-2-4-15,3 0 1 0,-8-2 1 0,0-1-78 16,-4 1 78-16,-3 0 6 16,-3 0-6-16,-2-2 6 0,-1 0-2 0,-3 2-2 15,0-2 50-15,0 0 21 0,0 0-5 16,0 0-23-16,0 0-11 0,0 0-32 15,0 0-2-15,0 0-34 0,0 0 12 16,-5 2 20-16,5-2-72 0,-2 0-10 16,0 4-62-16,0 0-13 0,-3 4 33 15,-1 3 126-15,-4 6 97 0,-4 1 91 16,4 4-106-16,-4 2-35 0,-2-2-8 16,2 2-5-16,1-2 56 0,0-1-28 0,5-4-22 15,-1 1-34-15,3-6 10 0,0 2 33 16,2-4-49-16,-1 1 27 0,0-3-27 15,3-3 0-15,0 1 21 0,0-4-15 16,0-1 15-16,2 3-15 0,-2-1 31 16,0 0-33-16,-2 2 17 0,2-3-21 15,-2 3-248-15,-3-1-118 0,0-2-219 16,1-1-452-16,2-1-244 0</inkml:trace>
  <inkml:trace contextRef="#ctx0" brushRef="#br0" timeOffset="126309.64">22124 6628 130 0,'0'0'396'0,"0"0"-8"0,0 0-120 0,0 0-14 16,0 0-28-16,0 0-20 0,0 0-9 15,0 0-20-15,0 0-52 0,0 0-44 16,0 0-46-16,-3 0-35 0,3 0-137 0,-2 0-127 16,0 6 103-16,-3 3 161 0,1 6 121 15,-2 1 181-15,0 3 0 0,-2 1-144 16,-6 7-62-16,8-3 15 0,-2 0-46 16,-1 0-6-16,1-5-18 0,1 2 21 15,1-4-23-15,0 0-39 0,1-4 28 16,1 0-28-16,0-3 2 0,2 0 0 15,0-3 19-15,-2-1-21 0,1-2 0 16,1 3 0-16,2-3 21 0,-2 1-16 16,2 2 12-16,-2-1-17 0,2 0-209 0,0-1-163 15,0 1-295-15,0-2-287 0,0-3-98 16</inkml:trace>
  <inkml:trace contextRef="#ctx0" brushRef="#br0" timeOffset="127615.56">22366 6685 75 0,'0'0'119'0,"0"0"65"0,0 0 152 16,0 0-53-16,0 0-61 0,0 0 6 0,0 0 82 16,0 0-80-16,0 0-39 0,0 0-17 15,-10-11-36-15,10 9-46 0,0 0 59 16,-2 0 12-16,2-1-63 0,0 3-77 16,-2-5 48-16,2 5 45 0,0-2 13 15,0 2-21-15,0 0-43 0,0 0-27 16,0 0-38-16,0 0-22 0,2 0-26 15,3 0-25-15,2 0-62 0,1 0 15 16,4 2 50-16,3 6 70 0,11 0-2 0,10 3 4 16,6 2 55-16,3 0-34 15,-11-4-23-15,-8-2 0 0,-12-3-58 0,-1-2 34 16,2 0 18-16,0 1-17 0,2-1 46 16,-4 1-23-16,-3-2 2 0,-4 2 0 15,-2-3 27-15,-4 0 1 0,2 0 16 16,-2 0 50-16,0 0 0 0,0 0-17 0,0 0-24 15,0 0-7-15,0 0-10 16,-2 0 21-16,0 0 11 0,0 0-30 0,0 0-40 16,0 0-42-16,2 0-12 0,-2 0 6 15,0 0-1-15,0 0 44 0,-2 0 1 16,2 0-55-16,-2 3-1 0,-3 2-15 16,-2-3 71-16,1 6-15 0,-1-1-66 15,3 0 57-15,-2 2 0 0,-1 1 24 16,3 2-18-16,-3-1 22 0,3 0 3 15,0 4 26-15,0-3 38 0,-4 0-38 0,6 1-7 16,-2-2 74-16,0 1-90 0,0-1 16 16,-1 1 11-16,0-3-1 0,1 0-32 15,0 1 22-15,0-2 53 16,-1 0-26-16,1 0-44 0,-3-3 49 0,3 1-33 16,1-1 81-16,1 1-66 0,0-1 5 15,0 2-40-15,0-1-1 0,-2 1-6 16,1-1 6-16,0 2 0 0,1-3-11 0,2 2 8 15,0 0-22-15,0 0 25 16,0-1 0-16,-2 0-2 0,2-1-2 16,-2 1 1-16,2 0 3 0,0-3 17 15,-1 4-15-15,1-2-4 0,-3-3 2 0,3 2 0 16,0-2 3-16,0 0-1 0,2 0 3 16,0-2 16-16,0 0 4 0,-2 0 1 15,2 0 14-15,0 0 41 0,-2 0 68 16,2 0-23-16,0 0-23 0,-2 0-28 15,2 0-21-15,0 0-20 0,0 0-13 0,0 0-17 16,0 0-1-16,0 0-3 0,0 0 0 16,0 0-17-16,-2 2-4 0,2-2-4 15,-2 2 8-15,0-2 15 0,2 3-3 16,-2-1-13-16,-1 0 18 0,1 0 17 16,2-2-14-16,-2 0-2 0,2 2 3 15,0-2 17-15,0 0-4 0,0 0 4 16,-2 0 4-16,2 0-8 0,0 0-13 15,0 0 0-15,0 0 11 0,0 0-12 16,0 0-2-16,0 0 0 0,0 0 1 0,0 0-2 16,0 0-2-16,0 0 0 0,0 0-26 15,0 0 3-15,0 0 21 0,0 0-17 16,0 0 18-16,0 0 1 0,0 0-36 16,0 0-50-16,-2 0-53 0,0-2-91 15,-5-2-132-15,3-3-519 0,-2 1-1317 16,27 25 1528-16</inkml:trace>
  <inkml:trace contextRef="#ctx0" brushRef="#br0" timeOffset="138026.79">22021 6168 33 0,'0'0'191'15,"0"-2"113"-15,0 0-48 0,0 2-91 16,0 0-48-16,0 0-38 0,0 0-27 16,0 0 53-16,0 0 12 0,0 0-78 15,0 0-39-15,0 0-71 0,0 0-14 0,0 0 6 16,0 0 1-16,0 0-7 0,0 0-20 15,0 0-59-15,0 0-47 0,0 0-52 16,0 0 78-16,0 0 53 0</inkml:trace>
  <inkml:trace contextRef="#ctx0" brushRef="#br0" timeOffset="144936.17">21873 4070 125 0,'0'0'218'0,"0"0"-66"16,0 0 295-16,0 0-120 0,0 0 51 15,0 0-373-15,0-20 476 0,2 19-330 16,2-3-151-16,1 1 0 0,-3 0 0 15,0 1 181-15,0 0-38 0,0-2-141 16,-2 3-2-16,2-1 97 0,-2-2 43 16,2 4-105-16,-2-2-33 0,0 0 22 15,0 0 29-15,0 2-6 0,0 0-18 16,0 0-27-16,0 0 4 0,0 0 23 0,0 0-23 16,0-2-2-16,0 2-4 0,0 0-6 15,0 0-29-15,0 0-6 0,0 0-6 16,0 0 6-16,0 0 5 0,0 0-12 15,0 0 12-15,0 0 12 0,0 0 18 16,0 0-25-16,0 0 1 0,0 0 6 16,0 0 18-16,0 0-19 0,0 0 19 15,0 0 2-15,-2 0 4 0,0 0-2 0,0 0-2 16,0 0-2-16,2 0-42 0,0 0-7 16,-2 0 5-16,0 0 0 15,-3 0 6-15,3 0-12 0,-2 0-6 0,-3 0 62 16,1 2 19-16,-2 4-19 0,0-2-75 15,-4-1 44-15,6 3-1 0,0-4 28 16,0 1 4-16,-1 4-51 0,-4-6 51 16,3 6 12-16,-1-2 27 0,1 1-78 0,0 0 65 15,-1-1-26-15,0 1 0 16,3 0 0-16,-2-1-2 0,0 2-2 0,-2-2-50 16,2 3 54-16,0-3 3 0,-1 3 1 15,-2-3 40-15,3 3-39 0,0 0-5 16,-1-2 51-16,-2 1 23 0,1 1-5 15,1-1-25-15,-1 1-44 0,-3 2 0 16,2-2 0-16,3-1 37 0,-2 3 7 16,0-1-44-16,2-1-7 0,0-1-55 15,-1 1-38-15,1 0 100 0,-1 1 32 0,1-1 11 16,-3 3 13-16,1-1 38 16,-4 4 16-16,6-3-74 0,-2-2-36 0,0 4 0 15,-2 0 6-15,4-1 19 0,-2-2 41 16,-1 1 1-16,0 2-36 0,3-2-31 15,-1 0 6-15,1 0 59 0,-1 0-65 16,0 1-2-16,1 0 2 0,0 1 8 16,0-2-8-16,-4 1-24 0,4 0 24 15,0 1 0-15,-1 1 2 0,-2-4-2 16,3 4-10-16,2-2 10 0,-3 0 0 0,3-2 6 16,-2 2 23-16,-2-2-27 0,4 4 4 15,-2-4 30-15,0 0-7 0,2 3-25 16,-4-2-2-16,2 1 19 0,2 0-19 15,-3-1 2-15,1 0 49 0,-3-1-49 16,5 1 2-16,-3 2 0 0,1-4 23 16,-3 4 12-16,0-4-35 0,3 3-4 0,0 2-2 15,0-3 2-15,-4 3 0 0,6-4 17 16,-2 2-18-16,1 2-2 0,-1-2-1 16,1 1 2-16,1 0 5 0,0 0-5 15,1 2-17-15,-1-1 17 0,0-1 0 16,-1 1 4-16,1-1 47 0,-1 3-29 15,1-4-22-15,0 2 21 0,0-1-19 16,0-1 30-16,-2 1-30 0,2-2-2 0,0 1-2 16,0 0 2-16,0-1 6 0,-1 2 16 15,-2 1-22-15,3 1 4 0,0 0 92 16,-1 2-94-16,-1-1 26 0,-1 1-25 16,1 0 26-16,1 0-29 0,-1-2 0 15,2 2 12-15,-3-3-12 0,0 1-1 16,5-3-21-16,-2 2 11 0,0-6 11 15,0 4 22-15,-1 2-22 0,0-4 2 0,3 0-2 16,0-1 0-16,0 2 25 0,0-4-23 16,-1 1-1-16,1 2 1 0,0 0 25 15,2-3-5-15,-5 3-3 0,3-1-17 16,0-1 13-16,-1 2-15 0,1-1 0 16,-2-1 1-16,2 3-1 0,0-1 0 15,-3 0 0-15,2 2 11 0,-1-2-11 16,4 4-2-16,-2-4 2 0,-2 5 0 15,2-6 0-15,2 4-1 0,-3-2-26 16,1 2 21-16,-1-4 6 0,1-2-48 0,0 4 48 16,2-2 20-16,0-2-20 0,-2 3 26 15,2-3-58-15,-1 1 32 0,-1-1 0 16,2 2 2-16,0-2 0 0,-2 1-2 16,2 1 27-16,-1-1-27 0,1 1-27 15,0 0 27-15,0 0-6 0,0 0 1 16,0 1 5-16,2-1 2 0,0 0-2 15,-3 2 0-15,3-2-2 0,0 0 2 16,0-1-2-16,0 1 2 0,0-1 0 16,0 0 0-16,-2 0 0 0,2-3-20 0,-2 3 20 15,2-3 0-15,0 3 0 0,-2-1 0 16,2-3 24-16,-2 2-24 0,2 1-6 16,-2 0 5-16,0 0 2 0,0 1 1 15,2-1 4-15,-2 2-6 0,2-2-2 16,0 3 2-16,-2-1 3 0,2-1 3 15,0 1-6-15,-2-1 3 0,2 0-3 16,-2-1 2-16,2 1 20 0,-3 1-19 0,1 0-6 16,2-2 4-16,-2 1-1 15,2-3 33-15,-3 3-31 0,3-1-2 0,-2-1 5 16,2-1 16-16,-2 2 1 0,0-2-17 16,0 0 33-16,2 0-7 0,0 1-31 15,-2-1 4-15,2 1 26 0,0-1 62 16,-2 4-61-16,2-4 45 0,-2 3-37 15,2 0-34-15,-2-1 24 0,2-1 0 16,-2-1-10-16,2 1-14 0,0 0-5 16,0-1 28-16,0 0-26 0,0 0-2 0,-2 0-3 15,2 0 3-15,0-1 5 0,0-1-4 16,-2 5 1-16,2-2 15 0,0-1-15 16,0 2 0-16,-2-2-1 0,2-2 1 15,-2 2-2-15,2-1-5 0,-3-1 5 16,3 1 2-16,0-2 1 0,0 0 2 15,0 0-2-15,0 0 16 0,0-2-14 16,0 0 24-16,0 0-7 0,0 0-8 0,0 0-14 16,0 0-128-16,3-2-112 0,7-4-107 15,6-10-108-15,10-8-813 0,-4-1-373 16</inkml:trace>
  <inkml:trace contextRef="#ctx0" brushRef="#br0" timeOffset="145898.79">22009 4534 325 0,'0'0'455'0,"0"0"-173"0,0 0-99 16,0 0 19-16,0 0-2 0,0 0 127 16,119-27-55-16,-98 19-147 0,7 2-50 15,4 1 36-15,8-1-8 0,2-1-66 16,-3 3-31-16,-8 0 49 0,-8 0-55 0,-8 2 0 15,0 0-2-15,2-1 2 16,1 0 20-16,-2-1-20 0,-4 1 6 0,0-3 42 16,-6 2-19-16,0 0-27 0,-4-1 19 15,0-2-21-15,-2 0-6 0,0-1-199 16,-2 1 101-16,-4 0 104 0,-2-1-73 16,-4 0-8-16,2 1-19 0,-2-2-120 15,-4 5 105-15,4 1-250 0,1-3 313 16,3 5 52-16,1 1 110 0,5 0-110 0,2 0-39 15,0 0-77-15,0 0 38 0,5 0-6 16,-1 5-73-16,2 4 157 0,3-2 52 16,-3 4-45-16,2-2 130 0,4 5 44 15,-4-4-174-15,0 0 109 0,-2-1-19 16,0 0-27-16,0-1-26 0,-2-1-37 16,-2-1-3-16,-2 2-2 0,0-2 62 15,0-1-13-15,-4 3 44 0,-8-2 31 16,2 1 48-16,-2 1-130 0,-6-3 54 0,4 1-98 15,-1 0 0-15,2 0-179 0,2-2-307 16,1 1-231-16,1-2-98 0</inkml:trace>
  <inkml:trace contextRef="#ctx0" brushRef="#br0" timeOffset="146637.34">22864 4003 279 0,'0'0'2109'0,"0"0"-1632"0,0 0-430 15,0 0-12-15,0 0-35 0,0 0 82 0,0 0-41 16,0 0-41-16,0 0-111 0,0 0-50 16,0 11 161-16,0 0 102 0,0 3-32 15,0 4-23-15,0 2 53 0,0-1-59 16,-4 2 16-16,0 0-12 0,0-1-39 0,0 0 0 16,2-1 33-16,-6 1-37 15,6-3 37-15,0 2-39 0,0 0 34 0,0 0 6 16,2 3 4-16,0-2-44 0,0 2-146 15,0-3-317-15,2-1-411 0,2-5-517 16</inkml:trace>
  <inkml:trace contextRef="#ctx0" brushRef="#br0" timeOffset="147260.68">23240 4245 220 0,'0'0'1116'0,"0"0"-953"0,0 0-73 16,0 0 168-16,0 0 22 0,0 0 33 15,0 0-251-15,0 0 72 0,0 0-18 16,0 0-50-16,102-96-23 0,-96 84 27 16,-2-2 30-16,2 1-100 0,0-2 88 15,-6-1-47-15,0 3 78 0,0-1 45 16,0-1-115-16,-3 2 172 0,-4-1-103 16,-1 0-98-16,-2-2-20 0,-8 3-25 0,-3-4-244 15,-9 5 132-15,1 4 13 0,4 1-170 16,3 5 229-16,12 2 24 0,-1 0 12 15,0 2-44-15,5 5-42 0,4 6 24 16,2 5 24-16,0 6-158 0,8 9 43 16,14 11 55-16,1 6 125 0,2-3 0 15,1-1-30-15,-7-8 26 0,-4-3-52 16,-2 0 45-16,-7-6 13 0,-4 0 34 0,-2-5-29 16,0-6-3-16,0-4 42 0,-6-3 39 15,-3 1 107-15,-1-1-103 0,-5 3 75 16,-2-5 52-16,-3-4-3 0,2-1 59 15,-4 0-33-15,3-2-79 0,-2-2-2 16,2 0-79-16,2 0-1 0,4-2 31 16,3-3 4-16,1-3 19 0,0-1-58 15,5 0-41-15,0-6 19 0,2-2 35 0,2 3-64 16,0-6 37-16,2-3-33 0,15-8-25 16,8-4-255-16,9-6 59 0,3 5 138 15,-1 1-223-15,0 9 256 0,0 2-195 16,0 0-2-16,-7 9-230 0,-3 3-13 15,-9 5-355-15,-2 1 155 0,-4 4-6 16</inkml:trace>
  <inkml:trace contextRef="#ctx0" brushRef="#br0" timeOffset="151381.21">20584 6225 490 0,'0'0'402'0,"0"0"-160"0,0 0-53 15,0 0-7-15,0 0-33 0,0 0-39 16,0 0-78-16,-4-2 83 0,4 2-20 0,0 0 1 16,0 0-20-16,0 0-8 0,0 0 13 15,0 0 19-15,0 0-12 0,0 0-88 16,-2 0-25-16,2 2-25 0,0 0 50 16,-2 3 81-16,2 1 28 0,-2 2 6 15,-2 2 7-15,2 0-17 0,-3 2-58 16,0 2 30-16,3-2-13 0,-2 3-64 15,2-2 6-15,0-2-2 0,0-1 58 16,0 2-34-16,2-5-28 0,0 0 2 16,-2-1 19-16,2 0-21 0,0-2 0 0,-2 0 2 15,2 0 0-15,0-3-1 0,0 1 28 16,0 1-7-16,0-1-18 0,0-2 2 16,0 0-1-16,0 0 18 0,0 0-23 15,0 0-21-15,0 2-69 0,0 1-65 16,0 1-97-16,0-2-219 0,0 1-227 15,0-3-359-15,4 0 424 0,-8-16 633 0</inkml:trace>
  <inkml:trace contextRef="#ctx0" brushRef="#br0" timeOffset="209686">25161 2608 9 0,'3'-6'152'16,"-3"1"105"-16,2 0 26 0,0 1-7 15,-2-3 226-15,2 2-269 0,0-1-73 16,-2 0-115-16,2 1 12 0,0 1 228 0,0-5-167 15,-2 5-93-15,3-1 75 0,-3-1 101 16,0 2-104-16,2-1-42 0,-2 3 33 16,0-2 12-16,0 1-6 0,0 3 42 15,0-4-136-15,0 1 6 0,0 3 28 16,0-3-6-16,0 3 6 0,0-2-28 16,0 2 22-16,0 0-26 0,0 0 0 15,0 0-2-15,0 0-6 0,-2 0-34 0,2 0 18 16,0 0-18-16,0 0 7 15,0 0-13-15,0 0-10 0,0 0-38 0,0 0-23 16,0 0-26-16,0 0-75 0,0 0-142 16,-3 5 43-16,-1 3 234 0,0 4 79 15,-2 1-73-15,-1 3 77 0,1 2 22 16,-1-1-22-16,1 1-58 0,2 1-7 16,0-2 65-16,4 1 6 0,0-3 20 15,0 2-26-15,0-4 7 0,0 1-7 16,6 0 45-16,2-6-19 0,1 4 25 0,4-4 26 15,-1-1 24-15,3 1 78 0,5-5-173 16,-2 1 281-16,4-1-98 0,-3-2-73 16,0-1-55-16,-2 0 16 0,-5-5 40 15,4-3 18-15,-6 1-129 0,-2-5 17 16,2 3 84-16,-6-4-90 0,-2-1-13 16,-2-2-4-16,0 3 101 0,0 1-101 15,0 1-2-15,-2 4 2 0,-2 1 17 0,0 1-17 16,2 2-56-16,0 1 33 15,0 0-16-15,2 2-40 0,0 0-48 0,0 0-25 16,0 0 3-16,0 0-3 0,0 0-25 16,0 0-16-16,0 0 4 0,0 0 49 15,0 0 26-15,0 4 18 0,0 2 76 16,0-2 20-16,4 1 7 0,2 3 38 16,-2 1-41-16,4 0-4 0,0 1 51 15,3 0-44-15,6 2 107 0,2 2-12 0,7-1 75 16,8 2-21-16,6 3-25 0,-4-3-40 15,-9-6-6-15,-3-4 36 16,-10 1-90-16,2-4 28 0,3 2 11 0,-5-4-46 16,-1 2 17-16,-2-2 12 0,-5 0 68 15,-2 0 65-15,0-6 97 0,6-2-179 16,-4-4-104-16,0-2 117 0,-2-1-2 16,0-4 10-16,-2 4-67 0,-2-5-30 0,0 1-8 15,0 1-20-15,0 2-29 0,-2-2 26 16,-4 5-32-16,0 1 1 15,0 3 34-15,1 1-72 0,0 4 38 16,3 3-115-16,0-1 1 0,2 2-18 0,0 0-20 16,0 0-28-16,0 0-8 0,0 0-42 15,0 2-105-15,0 2 79 0,4 0 195 16,1-1 92-16,-2 1 3 0,1-2 58 0,0-2 24 16,0 0 26-16,-2 0 86 0,0 0 64 15,0 0-39-15,0 0-8 0,0 0 7 16,2-2 43-16,8-5-89 0,-4-1-115 15,5-1 96-15,-3-8-58 0,3 1-47 16,-2-4 4-16,-3-1-52 0,-4-5 48 16,0-3-48-16,-4-9-24 0,0 6-149 15,0 8 147-15,0-3 25 0,-4 5-20 16,-2-2-101-16,0 0 86 0,1 7-96 16,3 5 132-16,0 0 127 0,0 3-125 0,0-3-2 15,2 7-29-15,0 0 24 0,0 5-70 16,0 0-65-16,0 0-61 0,0 0-92 15,0 7-163-15,0 4-18 0,0 10 315 16,0 15 70-16,2 12 44 0,2 6 15 16,1-3 30-16,-1-3 83 0,0-7-19 15,-2-5-38-15,2-2 12 0,0-7-13 16,1-8 64-16,-1-2 13 0,3-1 4 16,-3-1 37-16,2 4-20 0,2 2-118 0,-1-3 80 15,2-3-79-15,-3-1 24 16,0-2-6-16,-2-4-20 0,-2-3-2 0,3 2 33 15,-5-7 7-15,0 0-11 0,2 0-1 16,-2 0 52-16,0 0 47 0,0 0 33 16,0 0 46-16,0 0 83 0,0 0 41 15,0 0-79-15,0 0-68 0,2-5-26 16,0-1-45-16,7-5-114 0,-1-2-130 16,3-6-20-16,-1 0 112 0,6 3-24 0,-4-2 26 15,0 4-68-15,6 2-38 16,-4 3 22-16,2 1-47 0,3 3 16 15,-3 2-26-15,6 1-2 0,-4 2 21 0,4 0 64 16,-7 2 0-16,2 6-23 0,-2 0 2 16,-5 1-13-16,1 3 6 0,0 2 41 15,-3-1 12-15,0 0 26 0,2 2-1 16,-2 3 42-16,0-5-2 0,2 4 4 16,-1-2 81-16,4-2-19 0,-2-1 57 15,-1 0-46-15,1-3 42 0,0 1-72 0,-1-3 35 16,-2-1 12-16,6 0-8 0,-4-3 0 15,2 1-35-15,-3-2 22 0,4 2 27 16,-5-4 11-16,1 0 15 0,-1 0 50 16,3-4 54-16,4-3-49 0,-3-4-133 0,6-2 83 15,-6-2-15-15,-2-2-109 16,2-1-3-16,-6 2-40 0,-4 0 4 0,0 2 13 16,-2 2-13-16,0 4 23 0,0 1 11 15,0 3 2-15,-4 0-3 16,0 2-98-16,0 0 15 0,-3 0-120 0,2 0 45 15,-1 2 16-15,0 0 7 0,-2 0 8 16,-1 0 45-16,-2 2 85 0,-1 6-99 16,1 3 29-16,0-1-66 0,5 2 28 0,2 2-14 15,-1 0 49-15,3 1 19 16,0 1 10-16,2-3-6 0,0 0 48 16,0 1-2-16,4-1 4 0,3-2 27 0,-1 1 16 15,5 0 43-15,0-4 30 0,1 3-13 16,-2-6 17-16,2-1-44 0,0 0 41 15,-2-4 44-15,6 0-26 0,1 0 19 16,0 0 24-16,2-2-35 0,-3-8 31 16,6-2-10-16,-5-1-164 0,0-4 122 0,0-2-18 15,2-7-82-15,-4 5-44 16,-3-4-41-16,2 2 63 0,-6 5 0 0,-2 1-36 16,0 4-87-16,-4 2 104 0,3 5 19 15,-5 2 61-15,3 1-61 0,-3 3-138 16,0 0-149-16,0 0-41 0,0 3-38 15,0 2 41-15,4 5 174 0,0 4 47 16,2 3 100-16,2 2-20 0,-1 2-51 16,-1 2 44-16,5-2 31 0,-3-1 25 15,1 2 44-15,-1-3 28 0,3-4 73 0,0 3-9 16,1-5-55-16,4 1 90 16,0-3-15-16,-1-2 14 0,2-3-31 0,0 2-11 15,-2-7-2-15,-2 3-12 0,1-4 5 16,2 0-46-16,0 0 2 0,1 0-12 15,7-2-40-15,-3-5-6 0,2-3-7 16,-1-2 43-16,-2-1 6 0,0-2-63 0,-1 2-17 16,0-5 67-16,-4 1-53 15,-3 1-18-15,2 1 0 0,-4 2-46 0,-2 0 46 16,-2 1-15-16,1 2-10 0,-2-1-3 16,-3 4 20-16,0 1 8 0,-2 3 33 15,0-2-32-15,0 4 13 0,0-1-14 16,-4 2-2-16,-3-2-27 0,5 2-7 15,-1-2-7-15,-1 2-31 0,0 0-34 16,-4 0-41-16,-2 0-20 0,-4 4 79 16,0 4 13-16,-1-1-72 0,4 5 77 15,5 1-25-15,1-1 20 0,3-1 32 0,2 2-56 16,0-1 31-16,0 1 54 16,9 0 16-16,-1 2 33 0,10 0-12 0,2 3 60 15,14 2 67-15,11-5-1 0,6 0 30 16,4-6 1-16,-2-3-63 0,-1-6-31 15,-2 0-34-15,1 0 16 0,-2-4-27 16,-5-3-12-16,-4-3-23 0,-1-3-4 0,-7 2-27 16,-6-3-203-16,-10 2-128 15,-4 0-218-15,-2-1-559 0,-4 4-925 16</inkml:trace>
  <inkml:trace contextRef="#ctx0" brushRef="#br0" timeOffset="-191195.07">28726 3078 99 0,'-2'6'416'0,"-3"3"-305"0,3 1 28 15,-2 0 84-15,0 1-40 0,0-4 52 16,-1-1-125-16,1 1-58 0,0 0 45 16,0 1 19-16,0-3-1 0,-3 1-39 15,3 1-6-15,-5 1-66 0,1 2 117 16,0 0 35-16,-4 2-149 0,2 2 49 16,2-3-6-16,-1 1-19 0,3-3-25 0,1-1-2 15,3-4-4-15,0-1 0 0,2-3 2 16,-2 0 42-16,2 0 41 0,0 0 85 15,0 0 73-15,0 0 62 0,0 0 67 16,-2 0 55-16,2 0-79 0,-2-7-62 16,2-1-90-16,0-7-157 0,-2-8-31 15,2-10-8-15,0-7-32 0,0-3 3 16,0 1 26-16,0 5 3 0,4 4-47 0,4 3-45 16,1 0 69-16,4 3-128 15,3-2 96-15,8 4-45 0,2-1-88 0,3 5-6 16,5 1-210-16,-2 5 116 0,0 2 141 15,-2 7 27-15,-1 1 49 0,-1 5-124 16,-9 0 191-16,-4 0-29 0,-4 0-15 16,-1 5-43-16,-1 3-73 0,-1 3 77 15,-1 3-76-15,-3-4 38 0,-2 5 74 16,-2-4 13-16,0 0 76 0,-4 3-6 0,-7-4-28 16,-2-1 97-16,-2-2 80 0,-3 3-8 15,-2-5 176-15,-4 3-114 0,2-1-117 16,-2 0-50-16,-1-2-23 0,3 3-17 15,2-2 22-15,0 0-50 0,3 0-20 16,2 1 19-16,3 1-189 0,1-1-65 16,3 1 0-16,3 1-151 0,5-2-273 15,0 0-365-15,5-4 569 0</inkml:trace>
  <inkml:trace contextRef="#ctx0" brushRef="#br0" timeOffset="-190588.25">29156 2879 46 0,'0'0'112'0,"0"0"27"0,0 0-139 16,0 0 26-16,0 0 60 0,0 0 302 15,0 0 45-15,0 0-199 0,0 0-143 16,0 0-89-16,-38 53 4 0,38-42 46 15,0-3 6-15,0 0-58 0,2 2 33 16,3-4-29-16,2 1 73 0,1-1 13 16,0 2 62-16,3 0 151 0,4-3 11 0,-3 3-107 15,3-4-54-15,0-2-54 16,0 1-34-16,-2-3 25 0,0 0-5 0,-3 0 28 16,0 0-22-16,4-2 60 0,-4-3-47 15,3-5-58-15,0 0 25 0,-3 0 20 16,-1-1-91-16,-3 2-50 0,0-1 50 15,-4 2-46-15,1 3 66 0,-3 3-20 16,2 1 46-16,-2 1-46 0,0 0-117 0,0 0-32 16,0 0 25-16,0 0 1 15,0 0-7-15,0 0-5 0,0 0 7 0,0 0-7 16,0 0-20-16,2 0-21 0,1 1 49 16,1 5 127-16,2 0 32 0,4 1 4 15,1 1 7-15,4-1 48 0,0 3-49 16,2-2 55-16,2 0-13 0,0-3-43 15,0 1 18-15,-2-2-7 0,-2-2 36 16,-5 0-13-16,-1-2-2 0,-5 0-17 16,1 0 40-16,-5 0 45 0,0 0 65 15,0 0 55-15,0 0-29 0,2-6-36 0,0 1-83 16,0-8-113-16,0 2 50 0,0-4-33 16,0 0 7-16,0 0-48 0,0-5 12 15,-2 2 11-15,0 3-27 0,0 2-9 16,0 4 16-16,0 0 4 0,0 5-25 15,0 1 4-15,0 3-55 0,0 0-190 16,0 0-251-16,0 0-132 0,-6 0-454 16,2 3-324-16</inkml:trace>
  <inkml:trace contextRef="#ctx0" brushRef="#br0" timeOffset="-190087.89">29732 2910 18 0,'0'0'118'0,"0"0"34"16,0 0 178-16,0 0-21 0,0 0-100 15,0 0-32-15,55 107 101 0,-37-92-7 16,0 1-93-16,4-5 180 0,-3-1-57 15,3-3-73-15,-2-5-5 0,0 0-69 16,-2-2-13-16,4 0-28 0,-1-2 75 16,1-6-106-16,-4 1-31 0,4-6-51 0,-6 6 66 15,-3-1-66-15,0-1 89 0,-7 6-84 16,1-3-5-16,-5 6-24 0,0 0-199 16,2 0-75-16,4 15-51 0,4 12 237 15,-2 17 42-15,-2 9 66 0,-6 7 2 16,-2 2 4-16,-16-1 82 0,-12 6 21 15,-10 2 43-15,-3-2-1 0,1-5-17 16,2-14-93-16,8-15-4 0,13-12 10 16,9-13-11-16,4-8-27 0,2 0 52 15,0 0 442-15,0 0 30 0,2 0-96 16,0-8-143-16,0-9-127 0,0-8-113 0,8-13-50 16,6-6 8-16,10-4-42 0,8 6-46 15,3 2-10-15,8-2-34 0,8 4 8 16,4-2-27-16,5 5-130 0,-1 5 150 15,3 7-37-15,-1 10-287 0,-3 7 55 16,-5 6-167-16,-7 0 361 0,-14 0-307 16,-8 4-440-16,-11-2-372 0</inkml:trace>
  <inkml:trace contextRef="#ctx0" brushRef="#br0" timeOffset="-188684.12">27278 3451 150 0,'0'0'158'0,"0"0"788"0,0 0-512 16,0 0-50-16,0 0-33 0,0 0-99 0,0 0-35 16,0 0-53-16,0 0-1 0,0 0-16 15,-13-24-14-15,13 24-9 0,0 0-70 16,0 0-54-16,0 0-140 0,0 0-15 16,0 3-8-16,0 2-29 0,0 5 69 0,4 4 123 15,0 6 29-15,6 9 65 0,-2 9-53 16,2 5-17-16,-1 2 5 0,-1 1-5 15,-1-4-19-15,-1 4 1 0,1-1-6 16,-3-2 6-16,2-3-6 0,-2-2 51 16,-2-5-49-16,2-4 15 0,-2-5-11 15,1-7 33-15,-1-4-37 0,1-4 38 16,-1 2-7-16,-2-2-10 0,2 0-12 16,-2-5-7-16,0 0 0 0,0-4 33 15,0 0-37-15,0 0-28 0,-4 0 28 0,-1 0 32 16,-2 0 77-16,3-4-39 15,-6-1-70-15,-3-5-22 0,-8-5-107 0,-11-5-153 16,-9-6-58-16,1-1 11 0,0 5-128 16,3 0 202-16,15 9-146 0,2 2-82 15,5 2 121-15,3 1 355 0,-1 0 7 16,0-2 33-16,1 1-6 0,3 3 45 0,2 2 138 16,7 0 404-16,0 4-196 15,0 0-278-15,0 0-140 0,0 0-4 0,0 0-21 16,2 4-173-16,6 4 154 0,0 1 44 15,0 4 152-15,2 5-37 0,4-1-58 16,0 8 19-16,1-4 68 0,0 4-38 16,2-4 60-16,-3-3-8 0,6 4 9 15,-1-3-49-15,4 1 10 0,-4-6-37 16,3 0 78-16,-6-3-44 0,2-3 20 16,-6-2 50-16,-1-3-36 0,0-3 14 15,-7 3 11-15,2-3 20 0,-1 0 13 0,1-3-6 16,5-5-10-16,6-5-150 15,1-5-12-15,10-7 21 0,4-11-60 0,4-7-68 16,3 1 44-16,-3 0-122 0,-7 7 100 16,-1 7-145-16,-4 2-87 0,-6 10-307 15,-5 2-225-15,0 6-170 0,-3 3-366 16,5-3 419-16</inkml:trace>
  <inkml:trace contextRef="#ctx0" brushRef="#br0" timeOffset="-187941.25">26964 4769 703 0,'0'0'158'0,"0"0"267"0,29-98 87 16,-27 86-308-16,2 2 55 0,2-2-72 0,-2 3-21 15,-2 1 130-15,0 4-15 0,-2 2-73 16,0 2-208-16,0 0-169 0,0 6-175 15,2 5-200-15,2 8 544 0,-2 14 81 16,0 13-79-16,-2 11 238 0,0 5 7 16,-2-6 17-16,-4-3-33 0,0-6 24 15,2-15-149-15,-2-7-80 0,4-9-16 0,2-5 10 16,-2-2-4-16,2-2 19 0,0 4 11 16,0-7-25-16,0 0 9 0,0-4 10 15,0 0 8-15,0 0 33 0,0 0 37 16,0 0 13-16,0 0 3 0,0 0 32 15,0 0 5-15,0 0-15 0,0 0-12 16,0-6-4-16,0-2-128 0,10-6-12 16,-2-3-116-16,0 2-43 0,2 2 91 0,-3 1 43 15,2 5 25-15,-3 1-18 16,0 4-83-16,1 2-23 0,1 0-4 0,3 0 24 16,2 0 33-16,3 0 8 0,2 6 18 15,-4-3 9-15,1 3 18 0,0 2-20 16,-4-1-20-16,-1 1 10 15,1 2-22-15,-2 1 70 0,-1-1 0 0,0 2-19 16,-4 3-11-16,0 2-123 0,2-3-187 16,-4 1-39-16,-2-2-56 0,4 0 89 15,0-1-134-15,2-2-397 0,2-5 212 0</inkml:trace>
  <inkml:trace contextRef="#ctx0" brushRef="#br0" timeOffset="-187597.39">27577 5073 718 0,'0'0'557'16,"0"0"-38"-16,0 0-226 0,0 0-80 0,0 0-63 16,0 0 28-16,-50 101-93 0,50-90 6 15,0 0-60-15,0-3 10 0,4-1 6 16,2-2 65-16,0-3-6 0,1 2-9 15,-1-4 32-15,3 0 21 0,1 0 33 16,1 0 79-16,-1 0-40 0,6-6-52 16,0-4-63-16,0-3-2 0,-2-2-55 15,3-8-25-15,-6 2-21 0,-3-2-4 0,-4 2-129 16,-4 2 100-16,0-1 8 0,-6 5-10 16,-5 2 31-16,1 2 0 0,-7 3-5 15,-11 0-121-15,0 3-338 16,5 2 146-16,2 3 180 0,12 0-14 0,1 3 78 15,0 4-256-15,4 7-254 0,2 1 280 16,2 2-302-16,0-5-161 0,16 3 200 0</inkml:trace>
  <inkml:trace contextRef="#ctx0" brushRef="#br0" timeOffset="-187105.92">27924 5053 745 0,'0'0'1042'0,"0"0"-1010"0,0 0 89 0,0 0 246 16,0 0-155-16,0 0-115 0,-34 112 6 16,30-88-24-16,4 0 46 0,0-4 22 15,0-1-123-15,0 0-1 0,6-5 7 16,2-1-1-16,2-3 21 0,-1-2 29 15,2-3 0-15,-1-1-22 0,-1-2 68 16,-1 0-12-16,5-2 17 0,-2 0 23 0,3 0 36 16,6-6-63-16,1-5-15 15,2-3-111-15,-2 1-130 0,-3-1 69 16,-4 2 61-16,-6 3 83 0,2 4-83 0,-4 2-31 16,-2 3-102-16,2 0-94 0,0 0-34 15,6 3 105-15,0 4 156 0,5 5 38 16,2-2-33-16,2 1 17 0,1 2 80 15,-2-1-48-15,0-5 14 0,-3 1 9 16,-2-4 81-16,-4-1-38 0,-5-3 26 16,-2 0-20-16,0 0 17 0,-2 0 69 15,0-1 79-15,-2-7 8 0,4-5-259 0,3-5 34 16,-4 1-26-16,-3-6-25 0,0 2-9 16,0-1-5-16,0-2-9 0,-5 4-29 15,-4-2 4-15,3 3-40 0,0-1-39 16,-3 6-54-16,5 1-69 0,2 2-17 15,2 3-34-15,0 1-705 0,11 5-140 16,3-1-883-16</inkml:trace>
  <inkml:trace contextRef="#ctx0" brushRef="#br0" timeOffset="-186688.25">28815 5281 640 0,'0'0'309'0,"0"0"161"16,-30 105-140-16,18-72 122 0,-4 1-153 16,2 0-92-16,-1-1 27 0,-2-7-23 0,4 2 38 15,3-6-58-15,1-6 0 0,5-7-78 16,2-1-88-16,-3-3 1 0,1 1 48 16,2-4-21-16,0 0 62 0,2-2 59 15,0 0 37-15,0 0 26 0,-2-2 23 16,2-2 16-16,0-5-42 0,0-10-119 15,0-14-115-15,4-16-27 0,11-9-100 16,6 0 50-16,11 4 8 0,3 8-93 16,3 0 26-16,-1 8-67 0,1 6 22 15,-10 10-85-15,-6 6 248 0,-10 8-19 0,-1 8 37 16,-1-7 0-16,1 5-144 0,-2 2 144 16,-3 0 0-16,-4 0-100 0,0 0-49 15,-2 2-8-15,0 5 18 0,0 1 42 16,0 6 91-16,-2-1 6 0,-6 6 38 15,-5 2 54-15,-4 3-31 0,-4-2 10 16,-1-2-30-16,0-1 0 0,2-4-41 16,3-2-179-16,4 0-148 0,5-1-67 0,6-2-19 15,2-1-325-15,2-1-499 16,24-6 580-16</inkml:trace>
  <inkml:trace contextRef="#ctx0" brushRef="#br0" timeOffset="-186003.68">29342 5179 367 0,'0'0'126'0,"0"0"824"15,0 0-277-15,0 0-254 0,0 0-140 16,0 0-60-16,0 0-22 0,0 0-5 16,0 0 4-16,0 0-22 0,0-3-62 15,0 3-66-15,0 0-41 0,0 0-5 16,0 0-19-16,0 0-32 0,0 0-30 15,0 0-34-15,0 0-25 0,-2 0 4 0,-1 2-17 16,1 5 28-16,-2 7 95 0,-2 0 30 16,-1 2 0-16,3 4 2 0,0-3 16 15,1 2-18-15,1-4-4 0,2 2 4 16,0-3 4-16,0-3 19 0,0-2 6 16,2-1-6-16,3-1 50 0,-3-2-22 15,2-3-45-15,-2 2 16 0,3-4 63 16,-3 0-35-16,0 0 20 0,0 0 16 0,0 0 41 15,0 0 31-15,5 0 23 16,-1 0-29-16,6-6-139 0,8 1-13 0,1-3-146 16,2-1-23-16,-1 0-212 0,-1 5 217 15,-4 0 119-15,2 4-73 0,-5 0 61 16,4 0-6-16,-1 0 22 0,0 0 41 16,2 6-4-16,-2-4 4 0,-2 4 0 0,-3-6 39 15,-4 3 13-15,2-3 50 16,-4 0 39-16,-4 0 60 0,0 0 86 0,-2 0-19 15,2 0-30-15,-2 0-1 0,2-5-57 16,0-3-156-16,0-1 67 0,0-1-30 16,0-2 7-16,-2-1-41 0,0 0-7 15,0-2-20-15,0 0-3 0,0-1-41 16,0 3 41-16,0 2-26 0,0-2 18 16,0 6-114-16,0 0 7 0,0 1-70 15,3 0-8-15,3 3-220 0,7 1-108 0,6 0-244 16,0-1-417-16,-2 3-186 0</inkml:trace>
  <inkml:trace contextRef="#ctx0" brushRef="#br0" timeOffset="-185549.48">29886 5231 398 0,'0'0'342'16,"0"0"-203"-16,0 0 18 0,0 0 150 15,0 0-67-15,0 0 11 0,0 0-136 16,0 0 195-16,0 0-79 0,0 0-36 16,42 100-8-16,-32-99-34 0,3-1-41 15,0 0 64-15,2 0-13 0,1 0 47 0,2-1-39 16,-2-7-151-16,2 1 36 0,-2 1 56 15,-3 0-110-15,-2 0-4 0,-5 4-3 16,1 1-14-16,-5 1-168 0,2 1-125 16,4 15-29-16,8 18 341 0,6 22 62 15,2 12 113-15,-5 7-27 0,-6-3-14 16,-13-7 62-16,-7 0-115 0,-14-3 45 16,-13 3-25-16,-8-5-5 0,-7 3-20 15,-9-5 14-15,3-9-49 0,3-8-36 16,11-18 32-16,15-10 1 0,10-9 0 15,5-4-13-15,0 0 205 0,-3-2 44 0,-6-7-106 16,1-3-107-16,2-5-5 0,2 0-39 16,3-2 83-16,3-6-100 0,9-9-38 15,0-1-107-15,19-5-65 0,18-3-113 16,9-1-310-16,5 5-700 0,-9 8-1466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4:45.989"/>
    </inkml:context>
    <inkml:brush xml:id="br0">
      <inkml:brushProperty name="width" value="0.05292" units="cm"/>
      <inkml:brushProperty name="height" value="0.05292" units="cm"/>
      <inkml:brushProperty name="color" value="#002060"/>
    </inkml:brush>
  </inkml:definitions>
  <inkml:trace contextRef="#ctx0" brushRef="#br0">21090 14376 361 0,'0'0'566'15,"0"0"-324"-15,0-2-105 0,0 2 342 0,0-2-128 16,0 1-170-16,0 1-31 16,0-3-15-16,0 3-50 0,0 0-6 0,0 0-12 15,0 0-2-15,0 0 0 0,0 0-7 16,0 0 30-16,0 0 22 0,0 0 8 16,0 0 23-16,0 0 4 0,-2 0 9 15,2 0-17-15,-2 0-3 0,2 0-23 16,-2 0 1-16,-2 0 1 0,2 0-24 15,0 0-39-15,0 0-25 0,0 0-4 0,0 3-6 16,2-3-15-16,-2 1-33 0,-2 1 15 16,-2 3 18-16,-7 2 16 0,-8 2 18 15,-9 8-31-15,-7 5 13 0,2 8-13 16,-1-3-3-16,4 1 0 0,6-6 1 16,3-5 2-16,6-5 15 0,0 1-16 15,-2 0-2-15,-2 2 1 0,-3 4 2 16,3-2 1-16,2-2-3 0,2-1 2 15,0 0-3-15,6-5-1 0,-1 0-3 0,3 1-38 16,0-3-25-16,3 1-40 0,0-2-145 16,0 0-124-16,2 1-79 0,-3-1-31 15,0-2-255-15,3 0-357 0,0-4 86 16</inkml:trace>
  <inkml:trace contextRef="#ctx0" brushRef="#br0" timeOffset="1027.41">21060 14405 323 0,'0'0'586'0,"0"0"-213"0,0 0-81 15,0 0-15-15,0 0-22 0,0 0 14 16,0 0-64-16,0 0-66 0,0 0-36 16,0 0-2-16,0-2-1 0,0 2 12 15,0 0-15-15,0 0-12 0,0 0-18 0,0 0-10 16,0 0-13-16,0 0-1 0,0 0 11 15,0 0 5-15,0 0 11 0,0 0-3 16,0 0 0-16,0 0 4 0,0 0 5 16,0 0 11-16,0 0-1 0,0 0-23 15,0 0-9-15,0 0-14 0,0 0-13 16,0 0-22-16,0 0-1 0,0 0 1 16,0 0-1-16,0 0 1 0,0 0-1 0,0 0 17 15,0 0-21-15,0 0-31 16,0 0-23-16,0 0-32 0,0 0 4 0,4 4 82 15,2-1 20-15,0 5 56 0,6-1-36 16,-4 2-13-16,2 4-4 0,1 0 53 16,2 0-18-16,-1 2-24 0,1-1 12 15,0 1-45-15,0 2 20 0,-3-3-17 16,4 1-4-16,-4-1 4 0,0-1-2 16,-2 1-2-16,2-2 3 0,-2 0 1 15,0 0 17-15,-1-1-21 0,-1-1 1 0,-2 0 3 16,3-2-4-16,-3-3 0 0,0 1 4 15,-2-1-1-15,3 1-1 0,-1-2 10 16,-2-1-10-16,2 3-2 0,-2-2 0 16,2 0-3-16,-2-1-35 0,2 2 9 15,2-2-30-15,-4-2 30 0,0 2-6 16,0-1-46-16,0 2-31 0,0-4 26 16,-2 2 38-16,2 0 0 0,-2-2 20 15,0 2-6-15,0-2-11 0,2 0 9 16,-2 2 33-16,0-2 3 0,0 0 1 0,0 0 20 15,0 0-1-15,0 0 1 0,0 0 3 16,0 0 0-16,0 0 5 0,0 0 0 16,0 0 4-16,0 0-4 0,0 0-10 15,0 0-19-15,0 0-57 0,0 0-63 16,0 0-105-16,0 1 23 0,-2-1 15 16,0 0-145-16,-4 5-334 0,-4-5-329 15,4 1-226-15,32-8 1058 0</inkml:trace>
  <inkml:trace contextRef="#ctx0" brushRef="#br0" timeOffset="2070.25">22911 14272 205 0,'0'0'1473'0,"0"0"-707"0,0 0-497 16,0 0-190-16,0 0 5 0,0 0 75 15,0 0 94-15,0 0-2 0,0 0-79 0,0 0-89 16,0 0-63-16,0 0-20 0,-4 0-24 16,-3 5-22-16,-1 5-10 0,-14 3 56 15,-2 7 26-15,-11 7 6 0,1-2-6 16,6-6-26-16,12-5-2 0,0-2 0 15,4-2 2-15,-7 4 4 0,0-1-1 16,0 1 79-16,-1-2-21 0,4 3-26 16,-4-6 11-16,6 2-17 0,-1-1-26 0,2-1-2 15,-2 1 4-15,3 0-3 0,-1-3-2 16,2 2-3-16,1-2-1 0,-2 0 3 16,6-1-18-16,0 2 14 0,0-5-66 15,2 3-51-15,2-2-40 0,0 0-55 16,0-1-14-16,2 2-14 0,-3-2-110 15,3-1-130-15,0 3-261 0,0-5-225 16</inkml:trace>
  <inkml:trace contextRef="#ctx0" brushRef="#br0" timeOffset="3266.96">22886 14296 46 0,'0'0'600'15,"0"0"-245"-15,0 0-165 0,0 0-27 16,0 0 76-16,0 0 89 0,0 0-23 16,0 0-37-16,0 0-79 0,0 0-74 0,0-2-13 15,0 2-20-15,0 0 18 0,0 0-6 16,0 0-4-16,0 0 6 0,0 0-12 16,0 0-2-16,0 0-1 0,0 0-1 15,0 0 4-15,0 0-23 0,0 0-10 16,0 0-20-16,0 0-26 0,0 0 16 15,0 0-20-15,0 0 1 0,0 0 1 16,0 0-3-16,0 0 0 0,2 0 0 16,-2 0-1-16,0 0-20 0,2 2 16 15,2 2 5-15,0 1 27 0,3 3-1 0,-1-3-6 16,0 5-20-16,5-2-3 0,-2 3 3 16,3 1 19-16,1 0 0 0,2 1 20 15,-3 0-36-15,6 0 16 0,-2-1-16 16,-1 0 45-16,0 3 10 0,2-4 25 15,-4 0-34-15,2 1 5 0,-5-2-22 16,-1-3 4-16,2 1 6 0,-3-2-21 16,-4 1-20-16,3-3 15 0,-5-3-16 0,0 5-2 15,0-5 1-15,-2 0-1 0,2 2 2 16,-2-1 17-16,2-2 0 0,-2 2 0 16,0 0-13-16,2-1 17 0,-2-1-21 15,0 2-2-15,0 0 1 0,5 0 1 16,-3 0 3-16,0 1 12 0,0 0-14 15,0 0 24-15,2 1-22 0,-1 1-3 16,-1-5 4-16,0 5 1 0,0-3-4 0,0 0 3 16,2-1-2-16,-2 2-2 15,0-2 2-15,0 2 3 0,0 0-5 0,1-3 0 16,-1 2-5-16,-2-2 4 0,2 2 1 16,-2 0 1-16,0-2-1 0,0 0 0 15,0 2 2-15,3-2-1 0,-3 0 2 16,0 0 1-16,0 0 0 0,0 0 12 15,0 0-1-15,0 0-12 0,0 0-1 16,0 2-2-16,0-2-4 0,0 0-11 16,0 1-1-16,2-1 0 0,0 3 16 0,0-2 12 15,2 1-12-15,-2 0 3 16,2 0-3-16,-2 2 4 0,2-3-1 0,-4 1 0 16,2 0 13-16,0 1-15 0,3-3 2 15,-2 2-3-15,-1-1 0 0,0 1 2 16,0-2 2-16,-2 0-1 0,0 2 1 15,2-2 11-15,-2 0-15 0,0 0 0 16,0 3 0-16,2-3 1 0,-2 0 2 0,0 0 0 16,0 0-1-16,0 0-2 15,0 0-18-15,0 0-40 0,0 0-72 0,0 0-98 16,0 0-108-16,0 0-124 0,0 0-247 16,0 0-258-16,0 0-359 0,0 0 803 0</inkml:trace>
  <inkml:trace contextRef="#ctx0" brushRef="#br0" timeOffset="4575.52">22872 14347 75 0,'0'0'508'0,"0"0"-114"0,0 0-67 16,0 0 10-16,0 0-55 0,0 0-27 16,0 0-12-16,0 0-70 0,0 0-58 15,0 0-54-15,0 0-55 0,0 0 18 16,0 0 19-16,0 0 33 0,3 0 13 15,-3 0 22-15,0-2-2 0,0 2 21 16,0 0 9-16,0-1 7 0,0 1 11 0,0-4-39 16,0 0-28-16,0 1-90 0,0 0 68 15,0-2 56-15,0 0 0 0,0 1-124 16,0 1 31-16,0-1 19 0,0 0-5 16,0 0-3-16,0 1-38 0,0 1 1 15,0-2 28-15,0 2 5 0,0-1-5 16,0 3-30-16,0-3-2 0,0 2-1 0,0-2 25 15,0 2-4-15,0-1-21 0,0 0-1 16,0-1-16-16,0 1 14 0,0-1 3 16,0 1 17-16,0 0 0 0,0-2-4 15,0 3-10-15,0-3-3 0,0-2 19 16,0 2 12-16,0-1 12 0,0 0-20 16,0 0-20-16,0 1 16 0,0-2-16 0,0 1 1 15,0-1 15-15,0 0-15 16,0 1 15-16,0-4-19 0,0 4-27 0,0-3 27 15,0 1 4-15,0-1 31 16,0 0-18-16,2-1-16 0,0 0 0 0,0 0 13 16,1 2 15-16,-1-3-27 0,0 3 24 15,-2-1-26-15,2 1 1 0,0 0 20 16,-2 0-17-16,2-1 14 0,0 1-18 16,0 0 0-16,0-1 0 0,0-1 3 15,3 2-1-15,-3 2-1 0,-2-3 0 0,2 2 13 16,-2-1-14-16,2 1-10 0,-2-1 10 15,2 0 13-15,-2 2-13 0,2 0-1 16,0-2-14-16,-2-1 15 0,2 3 13 16,1-1-13-16,-3-4-28 0,2 5 28 15,-2-3 0-15,2 3 14 0,-2-3-2 16,0 0-11-16,0 1-2 0,0 1 1 16,2-1 0-16,-2 0 0 0,2 0-25 15,-2 1 10-15,0 2 13 0,3 0 2 16,-3 1-2-16,2 1 2 0,-2 0 2 0,0 2 16 15,0-2-16-15,0 2 1 0,0-2-1 16,0 0 2-16,0 0-2 0,0-1-2 16,0 1-3-16,2-3 3 0,-2 3-2 15,0-1 4-15,0 1-1 0,0-1 13 16,0 0 0-16,0 1-11 0,0 0-3 16,0 0 0-16,0 2-4 0,0-1-14 15,0 1 0-15,0 0-10 0,0 0-5 0,0 0-6 16,0 0-20-16,0 0-66 0,0 0-155 15,0 5-390-15,-7 5-286 0,-1 2 208 16,-3 1-745-16,37-52 910 0</inkml:trace>
  <inkml:trace contextRef="#ctx0" brushRef="#br0" timeOffset="15906.45">24624 14287 55 0,'2'0'106'0,"0"0"45"0,0 0 60 16,0 0-27-16,1 0-6 0,-1 0-27 16,0 0-27-16,3-3-19 0,-3 2-40 15,0 1-13-15,0-3 0 0,0 2 13 16,0-1 83-16,0 2 58 0,0-5-21 0,2 5-27 15,-1-2-33-15,-1-1 0 0,0 1-8 16,0 0-13-16,0 0-13 0,0 2-12 16,0-2-14-16,0 1 5 0,3-2-5 15,-3 2 23-15,0-1-2 0,0 0-1 16,0 0 17-16,0 0 8 0,1 2 9 16,-3-2 3-16,0 1 6 0,2 1-6 15,-2 0-7-15,0 0-5 0,0-2-10 16,0 2-28-16,0 0 3 0,0 0-8 0,0 0-8 15,0 0-13-15,0 0-9 0,0 0-10 16,0 0 0-16,0 0-7 0,0 0 3 16,0 0-8-16,0 0 1 0,0 0-16 15,0 0-1-15,0 0-2 0,0 0-12 16,0 0 11-16,4 0-16 0,2 0 5 16,2-2 15-16,6 0 4 0,0-1 15 0,4 2-18 15,0 1-1-15,-1 0-2 16,5 0 2-16,-2 0 15 0,2 0-15 0,2 0 16 15,-1 0-1-15,0 0-13 0,-2 0 36 16,3 0-26-16,-1 0-12 0,-2 0-3 16,1 0 1-16,-1 0-14 0,-5 0 14 15,4 0 2-15,-4 0-2 0,2 0 2 16,-1 1 0-16,-2 2 0 0,2-3 0 16,-3 2 0-16,4-2 2 0,-2 2-2 0,0-2 4 15,-2 2-3-15,1-2 0 0,2 0 3 16,-4 0 27-16,-1 0-28 0,4 0 44 15,-6 0-26-15,-2 0-3 0,-2 0-15 16,2 0 11-16,-6 0-10 0,0 0-1 16,-2 0 1-16,2 0 14 0,-2 0 0 15,0 0-15-15,0 0 0 0,0 0-3 16,0 0-28-16,0 0-65 0,0 0-82 0,0 0-224 16,-2 1-197-16,0 3-150 0,-2 0-402 15,-2-1-169-15,18-15 772 0</inkml:trace>
  <inkml:trace contextRef="#ctx0" brushRef="#br0" timeOffset="16773.62">25983 14333 2006 0,'0'0'624'16,"0"0"-405"-16,0 0-78 0,0 0 29 0,0 0 28 15,0 0 22-15,0 0-13 0,0 0-74 16,0 0-87-16,0 0-46 0,0-5 3 15,2 3 37-15,2 2 17 0,2-1-4 16,6 1 24-16,0-2-25 0,3-1-16 16,2 3-5-16,8 0 10 0,9 0-37 15,9 0 32-15,5 0-36 0,4 0 18 16,-4 5 23-16,-1-4 5 0,0 1-17 0,-5 0 5 16,0 1 24-16,-6 0-28 0,-6-1-30 15,-8 0-2-15,-7 0-2 0,-3-2 3 16,2 2 1-16,-2-2 16 0,0 1-16 15,-8-1 3-15,1 0 1 0,-2 0 32 16,-3 0 14-16,0 0 5 0,0 0 3 16,0 0-3-16,0 0 10 0,0-1 6 0,-8-5-49 15,2 1 4-15,0-3-6 0,-2-1-19 16,-3 0 0-16,0 2-2 0,1-3-24 16,-7 0-20-16,0 2-2 0,-4-3 22 15,-3 2-43-15,-2-2 32 0,4-1 9 16,-6 2 27-16,5 0-1 0,-1 1-11 15,5 4 12-15,6-2 4 0,5 4 11 16,4 1 6-16,2 2-21 0,2 0-39 16,0 0-38-16,0 0-21 0,6 2-36 15,6 6 134-15,8 5 17 0,10 5 62 0,3 1-13 16,3-3-35-16,-6-3-16 0,-13-2-12 16,0-7 1-16,0 5 0 0,2 0 15 15,0 1 12-15,-3-2 12 0,-2-3-39 16,-6 0 22-16,-4 2-26 0,1-5-20 15,-5 0 20-15,0-1 0 0,0 1 45 16,0 1 38-16,-5-2-8 0,-5 3-27 16,-4 2-21-16,-4-1-7 0,-3 3-20 0,2 0 0 15,0 0-40-15,1-1-47 16,2 1-46-16,4 1-56 0,0 2-110 0,8 5-254 16,2-3-256-16,2 1-613 0,0-4-91 15</inkml:trace>
  <inkml:trace contextRef="#ctx0" brushRef="#br0" timeOffset="18912.2">27031 14640 183 0,'0'0'612'16,"0"0"-193"-16,0 0-87 0,0 0-23 0,0 0-16 15,0 0-5-15,0 0-43 0,0 0-57 16,0 0-42-16,0 0-5 0,0 0-16 16,0 0-24-16,0 0 11 0,0 0-5 15,0 0-10-15,0 0-3 0,0 0 28 16,0 0-2-16,0 0-14 0,0 0-15 15,0 0-91-15,3-4 45 0,-3 1-14 16,2 3 37-16,-2-5-5 0,2 2-60 0,0 1-6 16,1-3 6-16,-1 2 29 15,2-1 9-15,-2 2-38 0,0-2-3 0,0 0 0 16,2 3 4-16,-2-3 30 0,1 2 6 16,1-2-40-16,-2 1 0 0,2-1 13 15,-2 1 16-15,0 0 0 0,3 1 3 16,-1-3 7-16,-2 5 4 0,0-3-16 15,3-1 11-15,-3 2-7 0,2-1-27 16,-2 0 29-16,0 0-8 0,0 1 11 16,2-2-15-16,-2-1-21 0,2 1 0 0,-2-1 0 15,4-1 22-15,-2 4 14 0,-2-1-36 16,2-3 0-16,0 3-15 0,0-1 1 16,-2 0 14-16,2-2 4 0,1 3 16 15,-1-4-20-15,5 2-14 0,-3 0-15 16,0 0 25-16,1 0 3 0,-3 1-3 15,0 0 2-15,5 1 2 0,-3-3-1 16,1 2 0-16,1-2 2 0,-2-1-1 0,0 5 0 16,2-3 1-16,-4 3-1 0,-2-1 4 15,2 1-1-15,0 0-3 0,-2 1 0 16,2-2-18-16,0 1 18 0,-2 0 2 16,0 0-1-16,1 2-1 0,-3-1-1 15,2-1-2-15,0 0 2 0,3 0 1 16,-3 2 2-16,0 0 13 0,2-2-15 15,-2 0 1-15,2 0 0 0,0 0-1 16,1 0 0-16,-3 1 1 0,4-1-1 16,-2-2 0-16,3 2-3 0,-1-1-1 0,3 3 3 15,-1-3 0-15,-2 1-2 0,3 0 0 16,-2 1 3-16,-3-2-1 0,2 1-1 16,-2 2-1-16,0-2 3 0,0 0 0 15,1 2 0-15,0-1 0 0,-1 1-4 16,-2 0 1-16,0 0 3 0,0-2 0 15,2 2 0-15,-2 0 0 0,0-2-2 0,2 2 2 16,1-2 2-16,-1 0 0 0,5 2-1 16,-1-2-1-16,1 1 0 0,1 1-1 15,-2-3-16-15,4 1 14 0,-4 2 1 16,2 0 2-16,-2-1-3 0,2 1 3 16,-2 0 1-16,0 0 0 0,1-2 0 15,-5 2 2-15,5 0 0 0,-3 0 0 16,0 0-2-16,1 0 13 0,-1 0-11 0,0 0-2 15,-2 0-1-15,6 0-1 16,-4 0-2-16,2 0 2 0,0 0 1 0,4 0 1 16,-2 0-1-16,0 0 0 0,-1 0-14 15,-3 0 14-15,3 2-1 0,-5-2 1 16,0 1-15-16,1-1 12 0,-3 2-9 16,2 1 12-16,0-3 0 0,-2 1-1 15,2-1 1-15,-2 2 0 0,3-2 0 16,-3 2 0-16,3-2-4 0,-3 2-14 15,0-2 17-15,0 2 1 0,2 0-2 0,0-1-13 16,0 1 15-16,-2 0 22 0,2 0-22 16,-2 1-3-16,0-3-7 0,4 1 10 15,-2 1 2-15,-2 0 0 0,0 1-2 16,2-3 22-16,-2 0-21 0,2 3 2 16,0-1 11-16,1 0-14 0,-3 0 0 15,0 0 0-15,0-1-1 0,0-1 1 16,3 2 1-16,-3 0-1 0,2-2 1 0,-2 2-1 15,0 0-1-15,0 0-13 16,0 0 14-16,1 0 0 0,1 0 1 0,-2-2 0 16,0 1 0-16,0-1 3 0,0 2 10 15,0 0-14-15,0 0 18 0,3 1 7 16,-1-2-3-16,-2 1-20 0,1 0-2 16,1 1 1-16,-2-3 2 0,2 2 22 15,-2 1-24-15,0-1-1 0,2 0-20 16,-2-2 20-16,2 5 1 0,-2-3-1 15,0 0-13-15,4 0 13 0,-4 2 2 0,0-2-2 16,0 1-2-16,2 0 0 0,-2 0 1 16,0-1 1-16,0 0-1 0,0 2 1 15,2-1 1-15,-2-1 3 0,3 3-1 16,-3-3-3-16,0 1-12 0,3 1 12 16,-3 0 18-16,0 0-18 0,0-2-1 15,0 1 1-15,2-1 0 0,-2 0 0 16,0 2-14-16,3-3 11 0,-3 4 3 15,2-2 27-15,-2 1-27 0,2 0-22 0,-2 0 22 16,0 0-1-16,3-3 0 0,-3 4 1 16,0-1 15-16,3-3-15 0,-3 3-12 15,0-4 12-15,-2 2 0 0,2 0-14 16,0 0 14-16,-2-1 7 0,2 2-3 16,0-2-4-16,-2 1-3 0,2-2 1 15,-2 0-2-15,2 2 4 0,-2 0 2 16,2 0-2-16,0 1-3 0,-2-3 3 0,2 5 3 15,0-3-3-15,4 0 1 0,-4-1 11 16,-2 2-12-16,2 1-3 0,0-4 2 16,-2 3 1-16,2-1 0 0,-2 0 1 15,2 0 3-15,-2 0 13 0,2-2-17 16,-2 0-3-16,0 2 1 0,0-2 1 16,2 0-2-16,-2 1 0 0,0-1-1 15,0 0 1-15,0 0 0 0,0 0 1 0,0 0-1 16,0 0 2-16,0 0 1 0,0 0 0 15,0 0 3-15,0 0-1 0,0 0 12 16,0 0-10-16,0 0 10 0,0 0-10 16,0 0 10-16,0 0 1 0,0 0-2 15,0 0 0-15,0 0 1 0,0 0-11 16,0 0 20-16,0 0-23 0,0 0-26 16,-2 0-144-16,-4 3-237 0,-8 2-178 15,-6 2 194-15,-12 0-541 0,2-4-1612 0,134-28 2456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6:46.786"/>
    </inkml:context>
    <inkml:brush xml:id="br0">
      <inkml:brushProperty name="width" value="0.05292" units="cm"/>
      <inkml:brushProperty name="height" value="0.05292" units="cm"/>
      <inkml:brushProperty name="color" value="#002060"/>
    </inkml:brush>
  </inkml:definitions>
  <inkml:trace contextRef="#ctx0" brushRef="#br0">13044 11208 306 0,'0'0'408'0,"0"0"-184"0,0 0-172 16,0 0-45-16,0 2-5 15,0-2-2-15,0 0-2 0,0 0-25 16,0 0 1-16,0 0-7 0,0 0 7 0,0 0 26 15,0 0 4-15,0 0 75 0,0 0 26 16,0 0-33-16,0 0-7 0,0 0-19 16,0 0 26-16,0 0 12 0,0 0 33 15,0 0 38-15,-2 0-90 0,2 0-65 16,0 0-3-16,0 0-42 0,-3 0 13 16,3 0-20-16,0 0-38 0,0 0-79 0,0 0-66 15,0 0-159-15,0 0-60 0,0 1 190 16</inkml:trace>
  <inkml:trace contextRef="#ctx0" brushRef="#br0" timeOffset="-165139.12">26573 11604 75 0,'-4'-3'79'0,"2"2"132"15,2 1 13-15,0-2-79 0,0 2 19 16,0-2 196-16,0 2 29 0,0 0-30 16,0-2 19-16,-2 2-126 0,2-2-124 0,-5 0 33 15,3 1 10-15,0-2-90 0,0 0-79 16,-2 0-2-16,-3 0-29 0,-1-2-12 15,-2 5-6-15,-2-5 12 0,0 2 6 16,-2 0-6-16,0 2-12 0,-2-1 45 16,-2 2-10-16,1 0 12 0,-1 0 4 15,-2 0 19-15,2 0 9 0,-2 0-32 16,5 0 0-16,-2 3 47 0,7 1-30 0,-3 3-11 16,2-2 6-16,2 4-6 15,3-1-12-15,0 3-6 0,2 2-11 0,0-2-36 16,2 2 53-16,0 0 0 0,0 3 6 15,-4-3 35-15,6 2 24 0,-2 0-12 16,2 1 0-16,0-1 5 0,-2-2-29 16,2 5 22-16,-2-3 6 0,0 0-17 15,0 0-34-15,-2-2-17 0,2 3 17 16,0-1 0-16,0-1 22 0,0-1-22 16,2 2-1-16,0 1 1 0,0-1 0 0,0 0 18 15,4 1 50-15,2 1-34 0,2 0 4 16,6-1-17-16,0 2 26 0,1 1-45 15,6-2 28-15,-2 1-3 0,5-3 11 16,-3 0-34-16,2 1-3 0,-1-3 1 16,-1-2 2-16,-2 0-4 0,2 2 2 15,-1-2-2-15,-2 0 0 0,2 0-2 16,-2-1-29-16,2 2 31 0,1-1 6 0,-2-1 21 16,-2 1-27-16,0-1-27 0,4 1 27 15,-2-1 5-15,5 1 17 0,4 2-19 16,6 3-3-16,6 1 22 0,2 3-21 15,-1-5 1-15,-3-2 25 0,-7-2-21 16,3 1 7-16,2 0-11 0,-2-1-4 16,1 0 2-16,-1 1-21 0,2-2-22 15,-5-1 42-15,5 0-21 0,0 1 17 16,-2 0-28-16,-1-2 30 0,-1-1 3 16,-6 0-4-16,-4-3-19 0,-5 0 1 0,-2-2 21 15,4 2-1-15,5-1-9 0,-2 1 9 16,2-1 4-16,-3-2 0 0,1-1 30 15,-6 2-30-15,0-2 16 0,-2 0-18 16,-2 0 0-16,2 0 0 0,-2-2 0 16,-1-4 32-16,-2 1-3 0,-1-1-26 15,1-2-1-15,1 3-2 0,-4-2-48 0,3-2 48 16,0 1 0-16,-1-1-6 0,-2 1 5 16,2 1-96-16,2 0 54 0,-4-3 4 15,0 3 39-15,-2-2-4 0,0 2-18 16,1-1 16-16,-1 1 6 0,-4-1 62 15,2-2-62-15,-2 3-17 0,0-5-30 16,0 1 47-16,0-2 0 0,-4-1-34 16,-3-2 34-16,-1 2 11 0,-2-2 29 0,-4-3 69 15,4 2-109-15,-2-1 0 16,-4 0 27-16,2 0-27 0,-3 3-3 0,2 0-40 16,0 0 43-16,0 2-27 0,2-2 27 15,1 3-27-15,1 0 27 0,2 2 21 16,1 1-21-16,2 1 27 0,-1 1-21 15,1-1-8-15,0-1 4 0,-1 1-4 16,-4-1-20-16,1-1-27 0,-2-2 47 16,-2-2-21-16,-2 4-5 0,-4-4 26 15,1-1 4-15,-9-1 15 0,-8-3-17 0,-6 1-5 16,-3-2-41-16,-1 3 22 0,6 2 24 16,3 4 2-16,3 0-2 0,0 2-2 15,2-3-26-15,5 5 26 0,3-3 0 16,8 5 0-16,-2-1 2 0,2 0 36 15,-6-2 15-15,1-1-12 0,0 0-11 16,2 1 37-16,-1-1-5 0,4 0-12 16,-1 0-10-16,0 0-6 0,0-1-28 15,0 1 1-15,0-1 38 0,-1-1-13 16,4 1 11-16,-3-3 0 0,0 4 10 0,0-4 5 16,-4 2-54-16,-4-3-2 0,-5-1-5 15,0 2-16-15,2 4 21 0,5-1-25 16,1 3 20-16,2 0-1 0,-6 2-19 15,3-1-1-15,-1 2-9 0,1 0 13 16,2 1 22-16,1-1 35 0,4 2-35 16,1 0-3-16,0 0 3 0,2 2-20 15,1 0 14-15,1 0-14 0,4 0 15 0,1 0-79 16,0 0-24-16,0 0-151 0,2 0-63 16,-4 0-165-16,4 4-137 0,0-1-172 15,2 0-224-15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38:24.402"/>
    </inkml:context>
    <inkml:brush xml:id="br0">
      <inkml:brushProperty name="width" value="0.05292" units="cm"/>
      <inkml:brushProperty name="height" value="0.05292" units="cm"/>
      <inkml:brushProperty name="color" value="#FF0000"/>
    </inkml:brush>
  </inkml:definitions>
  <inkml:trace contextRef="#ctx0" brushRef="#br0">6659 11636 43 0,'0'0'170'0,"0"0"-92"16,0 0-6-16,0 0 114 0,0 0 3 16,0 0-78-16,0 0-36 0,-10-3-23 15,10 3-3-15,0 0 3 0,0 0 7 16,0-3 6-16,0 3 6 0,0-1 4 0,-2-2-16 15,2 2-4-15,-2-1-3 16,2 0 17-16,-2-1 5 0,2 3 4 0,-2 0-26 16,-1 0-9-16,3-3-14 0,-2 3-10 15,2-2-6-15,0 2-11 0,0 0 15 16,0 0 5-16,0 0 8 0,0 0-4 16,0 0-7-16,0 0-3 0,0 0-3 15,0 0 0-15,0 0 3 0,0-2-14 16,0 2-2-16,2-4-26 0,7 1 26 15,-1-3 9-15,7-2 53 0,4-5-10 0,0 0-39 16,3-3 10-16,-2 1-7 0,0-1-13 16,-1-1-2-16,0 0 18 0,-2 2-19 15,-3-2 13-15,0 2 0 0,-2-2 13 16,1 3-24-16,-2-1-2 0,1-2 20 16,-1 3-19-16,2-3 2 0,-3 1 20 15,1 0-20-15,-1 0-3 0,2 1 3 16,-4 0-3-16,0 1 0 0,0 1 12 0,4-1-11 15,-4 2-2-15,2 1 0 16,-1-2-1-16,2 2-1 0,-3-2 3 0,3 1-4 16,-1-2 1-16,1 2 0 0,-2-3-19 15,1 4 22-15,-2-2 4 0,3-1-2 16,-2 1-2-16,-3-2 22 0,2 1 4 16,-1 2-25-16,-1-3 3 0,1 4-1 15,-1-2 0-15,-2 1-3 0,0 2 0 16,1 1 0-16,-3 0 0 0,2-1 13 15,0 2-11-15,-2-2-2 0,0 1 0 16,0 1 1-16,3 1 25 0,-3-2 0 16,-2 2-10-16,2-1-14 0,-2-2 0 0,0 2 44 15,2 0-24-15,-2 3 7 0,0-3 10 16,0 2-20-16,0 2 17 0,0 0-35 16,0-3-1-16,0 1-1 0,0 1 1 15,0-1 3-15,-2 2 23 0,0-2-4 0,0 3-5 16,-5-1-17-16,5-1-17 0,-2 5 14 15,2-5 3-15,-2 3 0 0,2 1 1 16,-3-2-1-16,3 1 0 0,0 0-1 16,-2 0 0-16,2 1 0 0,0-3 1 15,-2 2-3-15,-1-2 1 0,1 3 2 16,-1-4 1-16,1 4-1 0,-2-3-2 16,0 0-8-16,2 1-9 0,-6 0 10 0,2-1 8 15,-2 3-17-15,0-2-2 16,0 1 4-16,-2 0 15 0,1 0-28 0,1 2-6 15,-1 0 32-15,0 0-26 0,-1 0 7 16,4 0 19-16,-8 2-20 0,4 2-13 16,-1 0-6-16,-4 3 26 0,2 0 13 15,2-2 2-15,-2 3 1 0,3-2-2 16,-1 1-2-16,-2 1 1 0,1 0-26 16,0 1 29-16,0 1-3 0,1 0 1 15,0-3-14-15,2 0 3 0,1 2 9 16,2-1 4-16,-3 1-1 0,2-2 1 0,-1 1-1 15,2-1 0-15,-4 0 1 0,2 4 1 16,0-4-1-16,1 3 0 0,-2-3 0 16,1 3-1-16,-1-2 0 0,3 0 2 15,-3 3-1-15,0-2 0 0,3 0-2 16,-2 1-14-16,-2 0 16 0,2 0-12 16,0 1 12-16,1 0 1 0,-4 0-1 0,5 1 1 15,-3-2 11-15,1 1-12 16,-1-1 0-16,0 0-11 0,1 1 11 0,0 0 3 15,-4 1 14-15,4 0 2 0,-1-3-3 16,-2 1-14-16,5 1 11 0,-3-2-10 16,3 0 0-16,-3 4-3 0,0-2 0 15,3 0 0-15,0 3 0 0,2-2 0 16,-4 2-3-16,4 0 2 0,2-1-2 16,-2-1 1-16,4-2-1 0,0-1 1 0,0 0 1 15,2 2 1-15,-3-3-3 0,3 4 3 16,0 1 1-16,0 0 25 0,-2 2-9 15,0-1-15-15,2 3 11 0,-2-2-12 16,-1-1 0-16,1 1 1 0,-2 2 1 16,2-1 10-16,0-3-11 0,-2 4-1 15,2-5 2-15,0-1 0 0,-1 1-2 16,1 0 0-16,2-4 15 0,-2 3-3 16,0-2-12-16,2 0 0 0,0-1-1 15,0 1 20-15,0-2-17 0,0-2 10 16,0 1-12-16,0 0-1 0,0-1 1 0,0-1-1 15,0 2 0-15,0 1 2 0,0-2 1 16,0-1 13-16,0 3-12 0,0 1 9 16,0-3-10-16,0 3-1 0,0 1 24 15,0-1-23-15,0 0-1 0,0 0 11 16,0 0-12-16,0-2 1 0,0 2 0 16,0-1 15-16,0 1-15 0,4-1 1 0,-2-2-1 15,3 1-2-15,-3-1 0 0,0-1 1 16,0 0-1-16,0-2 2 0,0 2-1 15,0-2 3-15,0 0 28 0,0 2-13 16,1-2-6-16,-1 1 3 0,0-1 4 16,0 1-1-16,1 0-16 0,-1-1 10 15,0 1 0-15,0 0 0 0,2-1 0 16,0-1-13-16,-2 2 1 0,2-3 1 0,0 1 11 16,4-1-10-16,-4 0 16 0,0 0-16 15,2 0 23-15,2 0 6 0,3-1 23 16,0-5 0-16,-1 0 2 0,1 1 4 15,-1-2-3-15,-1 2-14 0,2-1-8 16,-3 0-11-16,2-2-3 0,0 3-9 16,-2-1-13-16,0-1 1 0,0 2-1 15,4-2-1-15,-4-1 1 0,2 0-1 16,3 2 1-16,0-2-2 0,-2-1 2 16,1-2 2-16,2 2 0 0,-6 0 0 0,2-3 2 15,-2 1-1-15,1 2 0 0,0 0 10 16,-3 0-12-16,0 1 10 0,1-1-11 15,-1 1-2-15,0 0 1 0,3 2 0 16,-5-1 1-16,3 1 0 0,-1-2 0 16,2 1 2-16,-2 0 11 0,4-1-11 15,-4-1 1-15,0 4 13 0,-2-1-13 0,0 1 10 16,0 1-12-16,-1 2 0 0,-1 0 2 16,0 0 10-16,1-1-11 0,-3 3 0 15,2-3 1-15,-2 1-2 0,0 0-1 16,2 2-1-16,-2-1-3 0,2 1-8 15,-2 0-1-15,0 0-6 0,0 0 3 16,0 0-3-16,0 0 0 0,0 0-36 16,0 0-91-16,0 0-89 0,0 0-80 15,0 0-28-15,0 5-112 0,0 1-85 16,0 0-476-16,0-23 811 0</inkml:trace>
  <inkml:trace contextRef="#ctx0" brushRef="#br0" timeOffset="10582.95">7804 7464 96 0,'0'0'78'0,"-2"-3"-39"0,2 0-13 15,0 3 10-15,0-1 29 0,0 0 53 16,0 1-1-16,0 0-42 0,0-3-23 16,0 3 13-16,0-1-9 0,0-2-17 15,0 0-20-15,0-1-2 0,0 0-4 16,0 1 26-16,0-1 3 0,0 2-22 15,0 0-7-15,0 0-10 0,0 0 10 16,0-1-10-16,0 3 14 0,0 0-15 0,0-3-1 16,0 3 0-16,2-2 0 0,-2 2 2 15,0 0 14-15,0 0-4 0,0 0 0 16,0 0-11-16,0 0 11 0,0-2-10 16,2 2 13-16,-2 0-3 0,2 0 4 15,0-2-14-15,4 1 17 0,3-3-1 16,-1 1-3-16,5 0 1 0,0-1 5 0,1 0-19 15,2 2-2-15,-2-2 2 0,4-1 0 16,-2-1 20-16,1 1-20 0,-1-1 20 16,2-1-22-16,2 0 1 0,-2-3 18 15,4 3-17-15,-3-1-1 0,0 1 2 16,0 0-1-16,-1 2-3 0,-4-1 0 16,1 1-1-16,2-1 0 0,-4 0 1 15,1-1 1-15,2 1 1 0,-2 1-2 16,4-3 1-16,-6 1 1 0,0 0 0 0,2 2 2 15,-4-5-1-15,3 2 0 0,-3-1 17 16,1 1-18-16,-2 0 11 0,-1-1-12 16,0 1 1-16,0-1 21 0,4-1 0 15,-4 0-23-15,2 1 1 0,4-2 0 16,-6-1 0-16,2 5-1 0,-1-3 1 0,2-2 2 16,-3 5-1-16,-1-3-1 15,-1 3 2-15,-2 0 10 0,0 0-10 0,-2 3 19 16,0-2-21-16,0 1 1 15,0-1 14-15,1 1 4 0,-1-1-4 0,-2-1-3 16,0-1 0-16,3 0 10 0,-3 0-21 16,0 0 24-16,0-1-23 0,0-3 10 15,0 3 14-15,0-4-27 0,0 1 0 16,-5 0 1-16,0-1 12 0,3 0 7 16,-2 0-20-16,0 1 16 0,0 0-13 15,0-1-1-15,-1 2 23 0,1 1-24 16,0-2 1-16,0 4-1 0,-1-4 12 0,1 3 9 15,0-1-15-15,-1 0 6 0,1-2-14 16,-2 3 1-16,2-2 0 16,0 0 2-16,-5 0 30 0,2 2-19 0,1 0 17 15,0-1 5-15,-2 3-35 0,1-3 0 16,-4 2 4-16,3 0 18 0,0 3 8 16,1-1-30-16,-4-2-2 0,3 5-1 15,-1-3-9-15,1-1 12 0,0 5 4 16,-1-5 9-16,0 4 21 0,1-3-33 0,0 0-2 15,-4 3 2-15,2-1 11 16,2-3-9-16,0 6 1 0,-3-1 7 0,0-2-11 16,0 3-12-16,1-4 12 0,-3 3 10 15,2 0-9-15,1 2-1 0,0 0 0 16,-4 0-2-16,2 0-16 0,-1 0 18 16,-2 0 0-16,2 0 0 0,-1 4-3 15,-4 1-1-15,2-2 2 0,0 2-11 0,0 2 12 16,3-3 1-16,-4-1 16 0,2 5-13 15,0-4 10-15,0 1-12 0,1 2 25 16,-4-4-25-16,4 2 0 0,1 2 21 16,-2-2-18-16,5-1 22 0,-1 2-23 15,-2-1-2-15,2-1 2 0,3 0 13 16,0 2-15-16,-1-4-1 0,0 1 0 16,3 2 3-16,-2-3-1 0,2 5-2 15,-6-1 0-15,4-2-13 0,0 1 13 0,-1 3 1 16,1-3-1-16,-1 1-1 0,1-1 1 15,-1 2 1-15,1-1-1 0,2-2 1 16,-6 3-1-16,4-2 3 0,0 4-2 16,2-4-1-16,-3 3-1 0,0-3-1 15,1 2 1-15,2-2 0 0,2 1 0 16,-3-3-1-16,1 5-2 0,-1-1 3 16,1-5 1-16,2 5 1 0,-1-4 0 15,-1 2-1-15,4-2 0 0,-2-1 3 16,2 2 0-16,0-2 10 0,-3 1-10 0,3-1 0 15,0 2-3-15,-3-2 0 0,3 5 0 16,-2-3 0-16,2 1-1 0,0 0 0 16,-2 1 1-16,2 2 0 0,-2-3-1 15,2 3-2-15,0-3 2 0,-3 3 1 16,0-2-1-16,3 2 1 0,0-3 0 16,0 3-2-16,0-2 2 0,0-1 0 15,0 1 1-15,0 3 0 0,0-5 1 16,0 4-1-16,0-2-1 0,2-1 0 15,-2 0-13-15,2 0 12 0,0 2 0 0,0 0 0 16,0 1 1-16,0 1 1 0,0-4 1 16,0 3 1-16,2-1-3 0,2 2 1 15,0-1 0-15,0-1 0 0,2 0 2 16,1 3-2-16,0-3 1 0,-1 3-2 16,0-2 1-16,0 1 0 0,0-1-1 0,4 0 0 15,-4-1 0-15,-2-1 2 0,2 3 0 16,1-1-1-16,-1 0 2 0,0 0-1 15,1-1 1-15,-1-1-1 0,-1 1 0 16,1-1 1-16,-2 1 0 0,0-2-3 16,2-1 0-16,1 1 1 0,0 1 1 15,-3 0 1-15,2-1 10 0,0 1-11 16,0-3 11-16,3 4-12 0,-2-4 0 16,-1 2 2-16,0 0 10 0,3 1-13 0,-3-3 2 15,3 3 0-15,-3 0 1 0,1-2 10 16,1 0-11-16,0 1 0 0,1-3-1 15,0 3 3-15,-1-3 9 0,2 3-10 16,1-1-1-16,0-1-1 0,1 0 24 16,-1 0-6-16,2-1-17 0,-3 2 1 15,1-2 10-15,-1 1-13 0,2 1-1 16,-4 0-1-16,0-2 2 0,0 3-1 0,-1-5-1 16,0 3 2-16,-3-3 1 15,-2 2-1-15,0-2 1 0,0 0 2 0,0 0 16 16,-2 0-3-16,2 0 0 0,-2 0 0 15,4 0 1-15,-2 0 5 0,5 0 11 16,2 0-1-16,-3 0 10 0,2 0-10 16,5 0 0-16,0 0 1 0,0-5-4 15,1 2-10-15,4-1 4 0,-4-1 5 16,1-1-5-16,0 2-7 0,0 0 0 16,-3-2 0-16,0 3-12 0,-4 1-4 0,-2 0-2 15,0 2-10-15,-2 0 8 0,4 0-9 16,-2 0-9-16,0 0-87 0,2 0-182 15,3 2-101-15,0 2-177 0,-5-3-610 16</inkml:trace>
  <inkml:trace contextRef="#ctx0" brushRef="#br0" timeOffset="51423.55">7659 10721 226 0,'0'-3'241'15,"2"0"-42"-15,-2 1-81 0,2-1-17 0,-2 0-10 16,0 1-19-16,3 0 12 16,-3 0 1-16,0 2-10 0,0-1-16 0,0 1-20 15,0 0-7-15,0 0-9 0,0 0-7 16,0 0-3-16,-3 0 0 0,1 0 0 15,0 0-11-15,0 0 11 0,0 0-10 16,0 0-2-16,0 0-1 0,0 0-3 16,0 0-13-16,-2 0 14 0,-3 1 0 15,0 3-34-15,1 1 10 0,-2 0 7 16,2 1-4-16,-6 0 23 0,4 3 0 16,-2-1-1-16,1 1 0 0,-4-1 1 0,1 2 2 15,1-3 9-15,1 3-11 16,-4-2-3-16,4 1 1 0,0-2-1 0,-4 3-10 15,4 0 13-15,0 0-3 0,-1-1 3 16,0 0-1-16,3 2-2 0,-1-2-10 16,1-2 10-16,4 3 2 0,-5-1-1 15,2-1 2-15,-1 2-12 0,2-3 12 16,0 2 0-16,-4 1 1 0,2 1 0 16,-2 0 1-16,2 3-2 0,-3 0 1 15,0-1-2-15,0 1 1 0,1-1-1 0,-1-2-2 16,0 2-13-16,1 1 12 0,0 0-12 15,-6 1 3-15,4 0-10 0,1-1 10 16,-2-2 10-16,1 3 0 0,-1-5 2 16,3 0-10-16,-1 0 11 0,0-3 3 15,1 1 10-15,-2 1-12 0,4-5 1 16,0 1 2-16,2 4 9 0,0-4-12 0,-4 1 1 16,4 2 0-16,0-2 1 15,0 1 1-15,-1 1 12 0,1 0-3 0,0-1-12 16,-3-1 2-16,0 2 10 0,3 1 0 15,0-1-10-15,0 1-3 0,-1 1-11 16,0 0 11-16,3-3 1 0,-2 3 0 16,0 2 2-16,2-3 0 0,0 0 9 15,-3 4-12-15,0-5-1 0,1 1 1 0,0 3 0 16,-1 0 10-16,-1 0-10 16,-1 1 0-16,1 0 1 0,-3 0 1 0,3-1-1 15,0 0 1-15,-6 2 2 0,6 0-2 16,0-1 1-16,-1 0 13 0,0 1-3 15,1-3 7-15,2-1-18 0,-1 0 27 16,3 0-6-16,2-3-10 0,0 1-13 16,0 1 13-16,0-1 0 0,-1-2-11 15,1 1-2-15,2-1 0 0,0 0 0 0,0-2 4 16,0 1-2-16,0-1 17 0,0 1-16 16,0-1 13-16,0 0-16 15,0 3 0-15,0-2 13 0,0 2 23 0,0-1-17 16,5 2-3-16,-3-3 0 0,2 3-16 15,-2-1-2-15,2-5 2 0,1 5 0 16,-1-4 3-16,0 1-2 0,2 0 0 16,-2-2 2-16,1 2 7 0,0-3-8 15,-3 1-2-15,2 0 3 0,-2-2-3 16,2 2-1-16,2-2 1 0,-2 0 12 0,5 0-11 16,2 0 21-16,-1 0-9 0,5-4 13 15,2-2-26-15,2-3 16 0,3 0-16 16,-2-3 0-16,4 1-1 0,-1 0-35 15,-1-1 0-15,-1 0-12 0,-4 1 12 16,-1 0 0-16,0 1 10 0,-2-3-3 16,-3 4 13-16,2-2 3 0,-2 2-7 15,-1-5 20-15,1 2 2 0,0-2 14 16,-1-1-16-16,2-5 4 0,4 1-3 0,-4 0 13 16,1-1-14-16,2 0-1 15,-5 1 1-15,3-2 1 0,-2 2-1 0,0 1 13 16,-1 1-13-16,0 0 0 0,2 1-1 15,-2 2-2-15,-2-1-10 0,3 1 10 16,0-2 2-16,-3 3-1 0,3 0 2 16,-1-1-2-16,1 1-1 0,-4 0 3 15,3 0 0-15,-4 4 1 0,2-4 2 0,2 0 13 16,-4 2-15-16,2-1 2 16,0 2 16-16,1-1 20 0,2-2-6 0,-3 1-7 15,3 0-23-15,-3-2-2 0,5 0-1 16,-4 3 3-16,-1-1 1 0,-2 0-1 15,3 3-1-15,-2 0-1 0,-3-2 12 16,0 3-12-16,0-2-1 0,0 2 0 16,0-1 16-16,-2 1-16 0,3 0 26 15,-5 1-22-15,2-3 15 0,0 3-18 0,1 1 25 16,-3-2-6-16,2 3-19 0,-2-2 2 16,0 0 23-16,2-1 7 0,-2 0-1 15,2 1 13-15,-2 0 4 0,2 0-29 16,0-1-19-16,0 1 2 0,0 2 26 15,2-3-29-15,-2 0 0 0,3 1-19 16,-3 1 19-16,2-1 0 0,-2 0 19 16,0 2-18-16,1-1 0 0,-1 3 3 0,-2-3 15 15,2 2 30-15,-2 0-14 0,0 0 1 16,0 2-7-16,0 0 10 0,0 1 6 16,0-1-3-16,0 0-9 0,0 0 2 15,0-1-15-15,0 0-20 0,0-1 1 16,-2 0 31-16,-3 0-6 0,3 1-23 15,0 1-2-15,0-2-1 0,2 2 1 16,-2-1-1-16,0 0 0 0,0 0-3 16,-1-1-19-16,1 0-7 0,0 1-1 0,0-2-21 15,-2-1-21-15,2 0-25 0,0 1 3 16,0-1-6-16,-2-1-30 0,-1-1-29 16,0 0 15-16,-1 3 1 0,0-2 16 15,-2 2-62-15,2 1-88 0,-6 1-199 16</inkml:trace>
  <inkml:trace contextRef="#ctx0" brushRef="#br0" timeOffset="69069.1">16050 7570 86 0,'0'0'36'16,"0"-2"-17"-16,-2 2-2 0,2 0 5 16,-2-3-9-16,2 3-11 0,0 0 0 15,0 0 0-15,0 0-1 0,-2 0 0 16,2 0 1-16,0 0 11 0,0 0 4 16,0 0-1-16,0 0 0 0,0 0 1 0,0 0 5 15,0 0 4-15,0 0 14 16,0 0 2-16,0 0 0 0,0 0-6 0,0 0-6 15,0 0-11-15,0 0 10 0,-4 0 11 16,2 0 2-16,2 0-6 0,-2 0-17 16,2 0-8-16,-2 0-11 0,0 0-19 15,0 0 17-15,0 0-1 0,0 0 3 16,0 0 13-16,2 0 13 0,-2 0 1 16,0 0-5-16,0 0-9 0,0 0 4 0,0 0 9 15,-3 0 10-15,5 0-10 0,-2 0-13 16,0 0 3-16,0 0 10 0,-1 0-6 15,1 0-4-15,0 0-3 0,0 0 0 16,2 0 3-16,-2 0 14 0,2 0-1 16,-2 0 4-16,2 0 6 0,0 0-4 15,0 0-5-15,0 0-4 0,-2 0-10 16,2 0-14-16,0 0 0 0,0 0 11 0,0 0-9 16,0 0 9-16,0 0-12 0,0 0-1 15,0 0-2-15,0 0-2 0,0 0 2 16,0 0-14-16,0 0-7 0,2 0 4 15,2 0 19-15,2 0 22 0,1 3 34 16,-3-3-20-16,3 0 12 0,-3 0-22 16,0 0 10-16,2 0-6 0,0 0 9 0,2 0-20 15,0 0-3-15,-2 0-12 0,-2-3 12 16,2 3-15-16,3-2 12 0,0-1-10 16,-1 1 0-16,1 0 13 0,1-1-15 15,1 0 0-15,0 0 1 0,1 1 0 16,3-4 0-16,0 5 18 0,2-5-7 15,0 1-12-15,0 0 0 0,0 0 0 16,-2 0 15-16,-3 3-3 0,4-5-10 16,-4 3-1-16,0 0 20 0,4-1-2 15,-4-1 3-15,3 0-7 0,2 1-13 0,-2-2 13 16,2 2-3-16,-2 0-11 0,-1 1-2 16,2-2 0-16,-6 2-3 0,5 2 0 15,-2-2-11-15,0 0 14 0,-3 1 13 16,3 1-10-16,0-2 10 0,-3 1-12 15,0-2 12-15,4 1 0 0,-4 0 0 16,1 0 4-16,0 1-14 0,-3-1 0 16,1 0 20-16,-3 1-10 0,2-3-10 15,3 0 23-15,0 3-3 0,-1-5-23 16,-2 4 1-16,4-1 18 0,-6 0-9 16,0 3-10-16,-4 1-26 0,2-2 7 0,-2 3-1 15,-2 0-32-15,2 0-65 0,-2 0-45 16,0 0-21-16,0 3-15 0,0 5-20 15,-8 1-144-15,2 2-33 0</inkml:trace>
  <inkml:trace contextRef="#ctx0" brushRef="#br0" timeOffset="99393.72">15232 10624 51 0,'0'0'52'15,"0"-3"-6"-15,0 3-4 0,0 0 1 16,0 0-4-16,0 0 6 0,0 0 1 16,0 0-3-16,0-2 2 0,0 2 20 15,0 0 4-15,0 0 6 0,0 0 3 16,0 0-13-16,0 0-6 0,0 0-7 15,0-1-6-15,0 1-7 0,0 0-3 0,0-1 3 16,0-2-3-16,0 0 3 0,0 2-7 16,0-1-12-16,0 0-7 0,0 0 3 15,0 2 7-15,0-2-4 0,0 2-2 16,0 0-4-16,0-2 3 0,0 2-13 16,0 0 17-16,0 0-17 0,0 0 0 15,0 0 0-15,0 0-3 0,0 0 0 16,0 0-2-16,0 0 0 0,0 0 0 0,0 0 0 15,0 0 0-15,0 0 0 0,0 0 2 16,0 0 0-16,0 0-2 0,0 0-1 16,0 0-13-16,0 0-13 0,-2 0-40 15,2 0-28-15,0 0-24 0,0-1-26 16,0-1-55-16,0-2-23 0,0-2 10 16,2 19 2-16</inkml:trace>
  <inkml:trace contextRef="#ctx0" brushRef="#br0" timeOffset="101345.97">15844 9520 109 0,'0'0'179'0,"0"0"43"0,0 0-105 15,0 0 7-15,0 0-29 0,0 0 2 16,0 0-12-16,0 0-3 0,0 0-40 0,10-37-29 16,-10 35-10-16,0 0 0 0,0 0 1 15,0 2-2-15,0 0-1 0,0 0-1 16,0 0-2-16,0 0-18 0,0 0 7 15,-2 0-13-15,0 0-49 0,0 0-36 16,0 0-104-16,-5 0-111 0,5 0 72 16,19 2 118-16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27F-3020-4EC7-B752-06A2E3CBD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88862D-443C-4497-BAE8-C1C8F86F6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813C1B-F467-4CA2-AC40-1146B4A446F3}"/>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517A71C7-AAFC-4A5C-8AB5-7196381A5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A3386A-33FC-439E-9457-F457FDB5B568}"/>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164448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7339-D7E7-4C9A-A6EF-C68523AE4C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F01DF-DEDF-40CA-89E0-F3431510D7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A30FDC-CDD5-44C9-AF3C-747A70897EFC}"/>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20BDDD68-761A-4781-A240-8B66C11261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663292-34CE-4E3B-9BA2-B907BD7E667D}"/>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4282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4843E-3828-428A-A623-50E9C2A1A0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E28AF4-188A-4307-8835-5E030BAF8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1E7CA-2ABB-450E-8F33-3777527AEDBB}"/>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CB2946C2-20B1-4B07-886A-6693581F30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8B20F-41B3-479D-8C28-B0DDB3A95B3C}"/>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9384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3877-6C05-4EDF-9BDC-4FAB2A2684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91CEA4-C4A4-41C8-A19C-5F8E3ECB4A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EDE8EB-6E0E-4EE6-A595-471EFB43F0FA}"/>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0C0D4E92-4187-4C37-B9E5-AC02F455C8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908C0-977B-4B7F-AC3A-78B62DB70691}"/>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591793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5E6E-81F3-4D21-88BF-DAA8D3414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A0026B-600C-44D1-94A4-F3896A82BF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1B6BA-1610-46C6-9088-256852CD349D}"/>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7A0CB478-A7D1-494F-9A8E-D2B15FCC0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0B377B-1E18-4BD2-8E90-5BEB0869D76B}"/>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85822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0793-772D-450F-8876-9973F01415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FE022-7D01-4C6D-8422-83386C2006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5F57DB-85D8-4C64-B734-A75EBF0AE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9B22D52-3EB6-4B8F-8C28-AFF1AB2AB64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9550DB0A-14E3-443D-A285-3B3E8693BE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C8FB22-4A10-4B55-BFCB-5C61B2DD2A6C}"/>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590663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65B-91A4-46A1-9C51-BCA33BC6C2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864940-1CCE-40C8-89CB-925E564B6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23DE07-35CC-49A3-92FA-0727E1BF0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B60D0E-0950-49DD-AC3A-C3569A7D79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6A7441-84E9-4474-9A04-473DA2A3BA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83F478-5350-4235-8F2A-DDC0D8D5091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8" name="Footer Placeholder 7">
            <a:extLst>
              <a:ext uri="{FF2B5EF4-FFF2-40B4-BE49-F238E27FC236}">
                <a16:creationId xmlns:a16="http://schemas.microsoft.com/office/drawing/2014/main" id="{D8801CFC-7B02-442A-8C60-8DE8589B3B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F79EB3-AD58-4A43-898F-26C8D24DC355}"/>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87018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DD5-DB92-4C9B-8C22-DF30E16430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7F70AF-1C93-434A-9AE2-C1E11DC55D8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4" name="Footer Placeholder 3">
            <a:extLst>
              <a:ext uri="{FF2B5EF4-FFF2-40B4-BE49-F238E27FC236}">
                <a16:creationId xmlns:a16="http://schemas.microsoft.com/office/drawing/2014/main" id="{0DD34BFD-A7C2-46D5-B914-EE0391F75E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D70CAB-5B33-4A3C-9EB6-D190C789DD76}"/>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167441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89883-3A2C-42B9-BD62-F06A755CA04A}"/>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3" name="Footer Placeholder 2">
            <a:extLst>
              <a:ext uri="{FF2B5EF4-FFF2-40B4-BE49-F238E27FC236}">
                <a16:creationId xmlns:a16="http://schemas.microsoft.com/office/drawing/2014/main" id="{71673DAE-BFAF-4269-A5C5-8322E2BED2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645705-4DC5-4CD1-99B8-9CF781C70205}"/>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5084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5203-A338-4D6A-9B69-493C06C2B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9895B4-C890-4F47-BC94-672BE33E4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E7DD6E-2D27-4E38-92FD-8C3F26DC4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538D2-234F-43B7-A65F-8E164689251D}"/>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623ECD36-CCD8-492E-A65E-9FB6A29ACF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478430-6DD0-4198-B2CF-775552CBED8F}"/>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95856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3F37-1446-4D0E-8487-45BADDD5F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18634C-4C55-402F-9B26-A2F45EF9F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FC0B49-5E11-483A-98CB-7E39C6F53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4C69F-796A-4F21-8EA6-AAA9EBDC0A62}"/>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324C3BF0-9A45-4A1D-844D-16A0F76739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54332A-7E39-4757-AE07-3C5494AFFAD7}"/>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45350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E22B1-8F67-4857-9CD4-61207467F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4BC315-051A-42CF-A241-1CB6BF412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681B2-3F14-4700-8492-A44C2235F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C14999FD-C165-4E66-9836-B03F83614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9D4736-7BCB-400E-A258-D5ADDC9B7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0BCDB-CC75-4ECE-AC20-567C35D87A4E}" type="slidenum">
              <a:rPr lang="en-IN" smtClean="0"/>
              <a:t>‹#›</a:t>
            </a:fld>
            <a:endParaRPr lang="en-IN"/>
          </a:p>
        </p:txBody>
      </p:sp>
    </p:spTree>
    <p:extLst>
      <p:ext uri="{BB962C8B-B14F-4D97-AF65-F5344CB8AC3E}">
        <p14:creationId xmlns:p14="http://schemas.microsoft.com/office/powerpoint/2010/main" val="1141866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10.x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customXml" Target="../ink/ink12.xml"/><Relationship Id="rId4" Type="http://schemas.openxmlformats.org/officeDocument/2006/relationships/image" Target="../media/image7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00.emf"/><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customXml" Target="../ink/ink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customXml" Target="../ink/ink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customXml" Target="../ink/ink18.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8.emf"/><Relationship Id="rId4" Type="http://schemas.openxmlformats.org/officeDocument/2006/relationships/customXml" Target="../ink/ink20.xml"/></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0.emf"/><Relationship Id="rId5" Type="http://schemas.openxmlformats.org/officeDocument/2006/relationships/customXml" Target="../ink/ink2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Biological plausibility of backpropagation algorithm and MLPs/Deep nets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313427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2CC1-097F-4BC3-B3D5-8B462E73996C}"/>
              </a:ext>
            </a:extLst>
          </p:cNvPr>
          <p:cNvSpPr>
            <a:spLocks noGrp="1"/>
          </p:cNvSpPr>
          <p:nvPr>
            <p:ph type="title"/>
          </p:nvPr>
        </p:nvSpPr>
        <p:spPr/>
        <p:txBody>
          <a:bodyPr>
            <a:normAutofit/>
          </a:bodyPr>
          <a:lstStyle/>
          <a:p>
            <a:pPr algn="ctr"/>
            <a:r>
              <a:rPr lang="en-US" sz="3000" b="1" dirty="0"/>
              <a:t>INTRODUCTION</a:t>
            </a:r>
            <a:endParaRPr lang="en-IN" sz="3000" b="1" dirty="0"/>
          </a:p>
        </p:txBody>
      </p:sp>
      <p:sp>
        <p:nvSpPr>
          <p:cNvPr id="3" name="Content Placeholder 2">
            <a:extLst>
              <a:ext uri="{FF2B5EF4-FFF2-40B4-BE49-F238E27FC236}">
                <a16:creationId xmlns:a16="http://schemas.microsoft.com/office/drawing/2014/main" id="{EF686F5D-D2EE-4A53-82EE-B2A541C114F6}"/>
              </a:ext>
            </a:extLst>
          </p:cNvPr>
          <p:cNvSpPr>
            <a:spLocks noGrp="1"/>
          </p:cNvSpPr>
          <p:nvPr>
            <p:ph idx="1"/>
          </p:nvPr>
        </p:nvSpPr>
        <p:spPr/>
        <p:txBody>
          <a:bodyPr/>
          <a:lstStyle/>
          <a:p>
            <a:r>
              <a:rPr lang="en-US" dirty="0"/>
              <a:t>Using neural networks trained on sensory tasks – to understand sensory systems in the brain</a:t>
            </a:r>
          </a:p>
          <a:p>
            <a:r>
              <a:rPr lang="en-IN" dirty="0"/>
              <a:t>Improvement in computing speeds, GPUs etc – deep neural networks (DNN)</a:t>
            </a:r>
          </a:p>
          <a:p>
            <a:r>
              <a:rPr lang="en-IN" dirty="0"/>
              <a:t>Using DNN to model sensory tasks performed by humans </a:t>
            </a:r>
          </a:p>
          <a:p>
            <a:r>
              <a:rPr lang="en-IN" dirty="0"/>
              <a:t>Recently CNNs trained on these tasks have achieved human level performance.</a:t>
            </a:r>
          </a:p>
        </p:txBody>
      </p:sp>
    </p:spTree>
    <p:extLst>
      <p:ext uri="{BB962C8B-B14F-4D97-AF65-F5344CB8AC3E}">
        <p14:creationId xmlns:p14="http://schemas.microsoft.com/office/powerpoint/2010/main" val="238063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5F1D-8F6E-4B6A-9E2A-285592E9ADDE}"/>
              </a:ext>
            </a:extLst>
          </p:cNvPr>
          <p:cNvSpPr>
            <a:spLocks noGrp="1"/>
          </p:cNvSpPr>
          <p:nvPr>
            <p:ph type="title"/>
          </p:nvPr>
        </p:nvSpPr>
        <p:spPr>
          <a:xfrm>
            <a:off x="838200" y="365126"/>
            <a:ext cx="10515600" cy="939892"/>
          </a:xfrm>
        </p:spPr>
        <p:txBody>
          <a:bodyPr>
            <a:normAutofit/>
          </a:bodyPr>
          <a:lstStyle/>
          <a:p>
            <a:pPr algn="ctr"/>
            <a:r>
              <a:rPr lang="en-US" sz="3000" b="1" dirty="0"/>
              <a:t>CONVENTIONAL CNN ARCHITECTURE</a:t>
            </a:r>
            <a:endParaRPr lang="en-IN" sz="3000" b="1" dirty="0"/>
          </a:p>
        </p:txBody>
      </p:sp>
      <p:pic>
        <p:nvPicPr>
          <p:cNvPr id="4" name="Content Placeholder 3">
            <a:extLst>
              <a:ext uri="{FF2B5EF4-FFF2-40B4-BE49-F238E27FC236}">
                <a16:creationId xmlns:a16="http://schemas.microsoft.com/office/drawing/2014/main" id="{8F51D644-F603-458E-BBF9-CD081B81BAE0}"/>
              </a:ext>
            </a:extLst>
          </p:cNvPr>
          <p:cNvPicPr>
            <a:picLocks noGrp="1" noChangeAspect="1"/>
          </p:cNvPicPr>
          <p:nvPr>
            <p:ph idx="1"/>
          </p:nvPr>
        </p:nvPicPr>
        <p:blipFill rotWithShape="1">
          <a:blip r:embed="rId2"/>
          <a:srcRect l="9241" t="27334" r="14399" b="20916"/>
          <a:stretch/>
        </p:blipFill>
        <p:spPr>
          <a:xfrm>
            <a:off x="827513" y="1704514"/>
            <a:ext cx="10526287" cy="401270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431800" y="2593080"/>
              <a:ext cx="112680" cy="63720"/>
            </p14:xfrm>
          </p:contentPart>
        </mc:Choice>
        <mc:Fallback xmlns="">
          <p:pic>
            <p:nvPicPr>
              <p:cNvPr id="3" name="Ink 2"/>
              <p:cNvPicPr/>
              <p:nvPr/>
            </p:nvPicPr>
            <p:blipFill>
              <a:blip r:embed="rId4"/>
              <a:stretch>
                <a:fillRect/>
              </a:stretch>
            </p:blipFill>
            <p:spPr>
              <a:xfrm>
                <a:off x="2427120" y="2586960"/>
                <a:ext cx="123480" cy="74880"/>
              </a:xfrm>
              <a:prstGeom prst="rect">
                <a:avLst/>
              </a:prstGeom>
            </p:spPr>
          </p:pic>
        </mc:Fallback>
      </mc:AlternateContent>
    </p:spTree>
    <p:extLst>
      <p:ext uri="{BB962C8B-B14F-4D97-AF65-F5344CB8AC3E}">
        <p14:creationId xmlns:p14="http://schemas.microsoft.com/office/powerpoint/2010/main" val="296854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69326" y="102326"/>
            <a:ext cx="6374674" cy="637467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19640" y="790560"/>
              <a:ext cx="8502480" cy="3579840"/>
            </p14:xfrm>
          </p:contentPart>
        </mc:Choice>
        <mc:Fallback xmlns="">
          <p:pic>
            <p:nvPicPr>
              <p:cNvPr id="2" name="Ink 1"/>
              <p:cNvPicPr/>
              <p:nvPr/>
            </p:nvPicPr>
            <p:blipFill>
              <a:blip r:embed="rId4"/>
              <a:stretch>
                <a:fillRect/>
              </a:stretch>
            </p:blipFill>
            <p:spPr>
              <a:xfrm>
                <a:off x="2509920" y="781560"/>
                <a:ext cx="8515080" cy="3593160"/>
              </a:xfrm>
              <a:prstGeom prst="rect">
                <a:avLst/>
              </a:prstGeom>
            </p:spPr>
          </p:pic>
        </mc:Fallback>
      </mc:AlternateContent>
    </p:spTree>
    <p:extLst>
      <p:ext uri="{BB962C8B-B14F-4D97-AF65-F5344CB8AC3E}">
        <p14:creationId xmlns:p14="http://schemas.microsoft.com/office/powerpoint/2010/main" val="372718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Hierarchical organization in the visual system</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484" y="1690688"/>
            <a:ext cx="4472516"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514601"/>
            <a:ext cx="3870716" cy="214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397280" y="4970520"/>
              <a:ext cx="2689920" cy="345600"/>
            </p14:xfrm>
          </p:contentPart>
        </mc:Choice>
        <mc:Fallback xmlns="">
          <p:pic>
            <p:nvPicPr>
              <p:cNvPr id="2" name="Ink 1"/>
              <p:cNvPicPr/>
              <p:nvPr/>
            </p:nvPicPr>
            <p:blipFill>
              <a:blip r:embed="rId5"/>
              <a:stretch>
                <a:fillRect/>
              </a:stretch>
            </p:blipFill>
            <p:spPr>
              <a:xfrm>
                <a:off x="7394040" y="4959360"/>
                <a:ext cx="2704680" cy="361440"/>
              </a:xfrm>
              <a:prstGeom prst="rect">
                <a:avLst/>
              </a:prstGeom>
            </p:spPr>
          </p:pic>
        </mc:Fallback>
      </mc:AlternateContent>
    </p:spTree>
    <p:extLst>
      <p:ext uri="{BB962C8B-B14F-4D97-AF65-F5344CB8AC3E}">
        <p14:creationId xmlns:p14="http://schemas.microsoft.com/office/powerpoint/2010/main" val="11335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1251" cy="1325563"/>
          </a:xfrm>
        </p:spPr>
        <p:txBody>
          <a:bodyPr/>
          <a:lstStyle/>
          <a:p>
            <a:r>
              <a:rPr lang="en-US" dirty="0"/>
              <a:t>Comparing a deep network with brain’s activity</a:t>
            </a:r>
            <a:endParaRPr lang="en-IN"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823" y="2514601"/>
            <a:ext cx="3870716" cy="214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381000" y="2514601"/>
            <a:ext cx="5943600" cy="2438400"/>
          </a:xfrm>
          <a:prstGeom prst="rect">
            <a:avLst/>
          </a:prstGeom>
        </p:spPr>
      </p:pic>
      <p:sp>
        <p:nvSpPr>
          <p:cNvPr id="5" name="Curved Down Arrow 4"/>
          <p:cNvSpPr/>
          <p:nvPr/>
        </p:nvSpPr>
        <p:spPr>
          <a:xfrm>
            <a:off x="4193177" y="2377438"/>
            <a:ext cx="4794067" cy="12148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p:cNvSpPr txBox="1"/>
          <p:nvPr/>
        </p:nvSpPr>
        <p:spPr>
          <a:xfrm>
            <a:off x="5878286" y="1731107"/>
            <a:ext cx="1903213" cy="646331"/>
          </a:xfrm>
          <a:prstGeom prst="rect">
            <a:avLst/>
          </a:prstGeom>
          <a:noFill/>
        </p:spPr>
        <p:txBody>
          <a:bodyPr wrap="none" rtlCol="0">
            <a:spAutoFit/>
          </a:bodyPr>
          <a:lstStyle/>
          <a:p>
            <a:r>
              <a:rPr lang="en-US" dirty="0"/>
              <a:t>W – weight matrix</a:t>
            </a:r>
          </a:p>
          <a:p>
            <a:r>
              <a:rPr lang="en-US" dirty="0"/>
              <a:t>Linear Fit</a:t>
            </a:r>
            <a:endParaRPr lang="en-IN" dirty="0"/>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694040" y="4034880"/>
              <a:ext cx="5313600" cy="492120"/>
            </p14:xfrm>
          </p:contentPart>
        </mc:Choice>
        <mc:Fallback xmlns="">
          <p:pic>
            <p:nvPicPr>
              <p:cNvPr id="7" name="Ink 6"/>
              <p:cNvPicPr/>
              <p:nvPr/>
            </p:nvPicPr>
            <p:blipFill>
              <a:blip r:embed="rId5"/>
              <a:stretch>
                <a:fillRect/>
              </a:stretch>
            </p:blipFill>
            <p:spPr>
              <a:xfrm>
                <a:off x="4688640" y="4030200"/>
                <a:ext cx="5327280" cy="505440"/>
              </a:xfrm>
              <a:prstGeom prst="rect">
                <a:avLst/>
              </a:prstGeom>
            </p:spPr>
          </p:pic>
        </mc:Fallback>
      </mc:AlternateContent>
    </p:spTree>
    <p:extLst>
      <p:ext uri="{BB962C8B-B14F-4D97-AF65-F5344CB8AC3E}">
        <p14:creationId xmlns:p14="http://schemas.microsoft.com/office/powerpoint/2010/main" val="270305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CC52-13DF-403E-9CB2-CBA666CD0DF1}"/>
              </a:ext>
            </a:extLst>
          </p:cNvPr>
          <p:cNvSpPr>
            <a:spLocks noGrp="1"/>
          </p:cNvSpPr>
          <p:nvPr>
            <p:ph type="title"/>
          </p:nvPr>
        </p:nvSpPr>
        <p:spPr>
          <a:xfrm>
            <a:off x="838200" y="365125"/>
            <a:ext cx="10515600" cy="753461"/>
          </a:xfrm>
        </p:spPr>
        <p:txBody>
          <a:bodyPr>
            <a:normAutofit/>
          </a:bodyPr>
          <a:lstStyle/>
          <a:p>
            <a:pPr algn="ctr"/>
            <a:r>
              <a:rPr lang="en-US" sz="3000" b="1" dirty="0"/>
              <a:t>CNN AND HUMAN VISUAL SYSTEM</a:t>
            </a:r>
            <a:endParaRPr lang="en-IN" sz="3000" b="1" dirty="0"/>
          </a:p>
        </p:txBody>
      </p:sp>
      <p:pic>
        <p:nvPicPr>
          <p:cNvPr id="4" name="Content Placeholder 3">
            <a:extLst>
              <a:ext uri="{FF2B5EF4-FFF2-40B4-BE49-F238E27FC236}">
                <a16:creationId xmlns:a16="http://schemas.microsoft.com/office/drawing/2014/main" id="{F6BEFF78-1DA4-4553-AEB0-46B3CBBB0440}"/>
              </a:ext>
            </a:extLst>
          </p:cNvPr>
          <p:cNvPicPr>
            <a:picLocks noGrp="1" noChangeAspect="1"/>
          </p:cNvPicPr>
          <p:nvPr>
            <p:ph idx="1"/>
          </p:nvPr>
        </p:nvPicPr>
        <p:blipFill rotWithShape="1">
          <a:blip r:embed="rId2"/>
          <a:srcRect l="13429" t="15375" r="48355" b="40761"/>
          <a:stretch/>
        </p:blipFill>
        <p:spPr>
          <a:xfrm>
            <a:off x="152786" y="1646161"/>
            <a:ext cx="6181658" cy="3991160"/>
          </a:xfrm>
          <a:prstGeom prst="rect">
            <a:avLst/>
          </a:prstGeom>
        </p:spPr>
      </p:pic>
      <p:sp>
        <p:nvSpPr>
          <p:cNvPr id="5" name="TextBox 4">
            <a:extLst>
              <a:ext uri="{FF2B5EF4-FFF2-40B4-BE49-F238E27FC236}">
                <a16:creationId xmlns:a16="http://schemas.microsoft.com/office/drawing/2014/main" id="{FD0B0AC3-B819-4C09-A1B7-31E77CBD0397}"/>
              </a:ext>
            </a:extLst>
          </p:cNvPr>
          <p:cNvSpPr txBox="1"/>
          <p:nvPr/>
        </p:nvSpPr>
        <p:spPr>
          <a:xfrm>
            <a:off x="6462944" y="1544714"/>
            <a:ext cx="550415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Performance characteristics of a human was compared with a deep neural network.</a:t>
            </a:r>
          </a:p>
          <a:p>
            <a:pPr marL="285750" indent="-285750">
              <a:buFont typeface="Arial" panose="020B0604020202020204" pitchFamily="34" charset="0"/>
              <a:buChar char="•"/>
            </a:pPr>
            <a:r>
              <a:rPr lang="en-US" sz="2400" dirty="0"/>
              <a:t>Visual object recognition was the task used</a:t>
            </a:r>
          </a:p>
          <a:p>
            <a:pPr marL="285750" indent="-285750">
              <a:buFont typeface="Arial" panose="020B0604020202020204" pitchFamily="34" charset="0"/>
              <a:buChar char="•"/>
            </a:pPr>
            <a:r>
              <a:rPr lang="en-US" sz="2400" dirty="0"/>
              <a:t>Similar error was observed between humans and model across object categories and viewpoint variations</a:t>
            </a:r>
          </a:p>
          <a:p>
            <a:pPr marL="285750" indent="-285750">
              <a:buFont typeface="Arial" panose="020B0604020202020204" pitchFamily="34" charset="0"/>
              <a:buChar char="•"/>
            </a:pPr>
            <a:r>
              <a:rPr lang="en-IN" sz="2400" dirty="0"/>
              <a:t>Object sensitivity and similarity judgements also seemed to be similar between humans and model</a:t>
            </a:r>
          </a:p>
          <a:p>
            <a:pPr marL="285750" indent="-285750">
              <a:buFont typeface="Arial" panose="020B0604020202020204" pitchFamily="34" charset="0"/>
              <a:buChar char="•"/>
            </a:pPr>
            <a:r>
              <a:rPr lang="en-IN" sz="2400" dirty="0"/>
              <a:t>However image-by-image comparison between model and humans showed lower similarity</a:t>
            </a:r>
          </a:p>
        </p:txBody>
      </p:sp>
    </p:spTree>
    <p:extLst>
      <p:ext uri="{BB962C8B-B14F-4D97-AF65-F5344CB8AC3E}">
        <p14:creationId xmlns:p14="http://schemas.microsoft.com/office/powerpoint/2010/main" val="384778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9A95-E05B-4449-9B3E-B0EF232F19CB}"/>
              </a:ext>
            </a:extLst>
          </p:cNvPr>
          <p:cNvSpPr>
            <a:spLocks noGrp="1"/>
          </p:cNvSpPr>
          <p:nvPr>
            <p:ph type="title"/>
          </p:nvPr>
        </p:nvSpPr>
        <p:spPr>
          <a:xfrm>
            <a:off x="838200" y="365125"/>
            <a:ext cx="10515600" cy="753461"/>
          </a:xfrm>
        </p:spPr>
        <p:txBody>
          <a:bodyPr>
            <a:normAutofit/>
          </a:bodyPr>
          <a:lstStyle/>
          <a:p>
            <a:pPr algn="ctr"/>
            <a:r>
              <a:rPr lang="en-US" sz="3000" b="1" dirty="0"/>
              <a:t>MONKEY VISUAL SYSTEM AND CNN</a:t>
            </a:r>
            <a:endParaRPr lang="en-IN" sz="3000" b="1" dirty="0"/>
          </a:p>
        </p:txBody>
      </p:sp>
      <p:pic>
        <p:nvPicPr>
          <p:cNvPr id="4" name="Content Placeholder 3">
            <a:extLst>
              <a:ext uri="{FF2B5EF4-FFF2-40B4-BE49-F238E27FC236}">
                <a16:creationId xmlns:a16="http://schemas.microsoft.com/office/drawing/2014/main" id="{5D101DC0-2F99-4634-866C-7FBFE8F9236D}"/>
              </a:ext>
            </a:extLst>
          </p:cNvPr>
          <p:cNvPicPr>
            <a:picLocks noGrp="1" noChangeAspect="1"/>
          </p:cNvPicPr>
          <p:nvPr>
            <p:ph idx="1"/>
          </p:nvPr>
        </p:nvPicPr>
        <p:blipFill rotWithShape="1">
          <a:blip r:embed="rId2"/>
          <a:srcRect l="13528" t="20896" r="48546" b="38902"/>
          <a:stretch/>
        </p:blipFill>
        <p:spPr>
          <a:xfrm>
            <a:off x="314676" y="1738023"/>
            <a:ext cx="6087351" cy="3508680"/>
          </a:xfrm>
          <a:prstGeom prst="rect">
            <a:avLst/>
          </a:prstGeom>
        </p:spPr>
      </p:pic>
      <p:sp>
        <p:nvSpPr>
          <p:cNvPr id="6" name="TextBox 5">
            <a:extLst>
              <a:ext uri="{FF2B5EF4-FFF2-40B4-BE49-F238E27FC236}">
                <a16:creationId xmlns:a16="http://schemas.microsoft.com/office/drawing/2014/main" id="{763DD25D-6E78-4DA6-88B2-294436486F0E}"/>
              </a:ext>
            </a:extLst>
          </p:cNvPr>
          <p:cNvSpPr txBox="1"/>
          <p:nvPr/>
        </p:nvSpPr>
        <p:spPr>
          <a:xfrm>
            <a:off x="6462944" y="2352584"/>
            <a:ext cx="5504155"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Different layers of the CNN were compared with the visual areas in a monkey</a:t>
            </a:r>
          </a:p>
          <a:p>
            <a:pPr marL="285750" indent="-285750">
              <a:buFont typeface="Arial" panose="020B0604020202020204" pitchFamily="34" charset="0"/>
              <a:buChar char="•"/>
            </a:pPr>
            <a:r>
              <a:rPr lang="en-US" sz="2200" dirty="0"/>
              <a:t>Layer 3 similar to V4</a:t>
            </a:r>
          </a:p>
          <a:p>
            <a:pPr marL="285750" indent="-285750">
              <a:buFont typeface="Arial" panose="020B0604020202020204" pitchFamily="34" charset="0"/>
              <a:buChar char="•"/>
            </a:pPr>
            <a:r>
              <a:rPr lang="en-US" sz="2200" dirty="0"/>
              <a:t>Layer 4 – IT</a:t>
            </a:r>
          </a:p>
          <a:p>
            <a:pPr marL="285750" indent="-285750">
              <a:buFont typeface="Arial" panose="020B0604020202020204" pitchFamily="34" charset="0"/>
              <a:buChar char="•"/>
            </a:pPr>
            <a:r>
              <a:rPr lang="en-US" sz="2200" dirty="0"/>
              <a:t>DNNs proved better at explaining the visual areas than other networks and models.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265120" y="2357640"/>
              <a:ext cx="3750480" cy="1906560"/>
            </p14:xfrm>
          </p:contentPart>
        </mc:Choice>
        <mc:Fallback xmlns="">
          <p:pic>
            <p:nvPicPr>
              <p:cNvPr id="3" name="Ink 2"/>
              <p:cNvPicPr/>
              <p:nvPr/>
            </p:nvPicPr>
            <p:blipFill>
              <a:blip r:embed="rId4"/>
              <a:stretch>
                <a:fillRect/>
              </a:stretch>
            </p:blipFill>
            <p:spPr>
              <a:xfrm>
                <a:off x="2258280" y="2351520"/>
                <a:ext cx="3762720" cy="192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485800" y="3789720"/>
              <a:ext cx="3371760" cy="299880"/>
            </p14:xfrm>
          </p:contentPart>
        </mc:Choice>
        <mc:Fallback xmlns="">
          <p:pic>
            <p:nvPicPr>
              <p:cNvPr id="5" name="Ink 4"/>
              <p:cNvPicPr/>
              <p:nvPr/>
            </p:nvPicPr>
            <p:blipFill>
              <a:blip r:embed="rId6"/>
              <a:stretch>
                <a:fillRect/>
              </a:stretch>
            </p:blipFill>
            <p:spPr>
              <a:xfrm>
                <a:off x="2481120" y="3782160"/>
                <a:ext cx="3385080" cy="309960"/>
              </a:xfrm>
              <a:prstGeom prst="rect">
                <a:avLst/>
              </a:prstGeom>
            </p:spPr>
          </p:pic>
        </mc:Fallback>
      </mc:AlternateContent>
    </p:spTree>
    <p:extLst>
      <p:ext uri="{BB962C8B-B14F-4D97-AF65-F5344CB8AC3E}">
        <p14:creationId xmlns:p14="http://schemas.microsoft.com/office/powerpoint/2010/main" val="2570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EF16-887C-4246-9187-6951674C05AF}"/>
              </a:ext>
            </a:extLst>
          </p:cNvPr>
          <p:cNvSpPr>
            <a:spLocks noGrp="1"/>
          </p:cNvSpPr>
          <p:nvPr>
            <p:ph type="title"/>
          </p:nvPr>
        </p:nvSpPr>
        <p:spPr>
          <a:xfrm>
            <a:off x="838200" y="365126"/>
            <a:ext cx="10515600" cy="904382"/>
          </a:xfrm>
        </p:spPr>
        <p:txBody>
          <a:bodyPr>
            <a:normAutofit/>
          </a:bodyPr>
          <a:lstStyle/>
          <a:p>
            <a:pPr algn="ctr"/>
            <a:r>
              <a:rPr lang="en-US" sz="3000" b="1" dirty="0"/>
              <a:t>COMPARISON WITH fMRI</a:t>
            </a:r>
            <a:endParaRPr lang="en-IN" sz="3000" b="1" dirty="0"/>
          </a:p>
        </p:txBody>
      </p:sp>
      <p:pic>
        <p:nvPicPr>
          <p:cNvPr id="4" name="Content Placeholder 3">
            <a:extLst>
              <a:ext uri="{FF2B5EF4-FFF2-40B4-BE49-F238E27FC236}">
                <a16:creationId xmlns:a16="http://schemas.microsoft.com/office/drawing/2014/main" id="{AA249729-664E-4462-BE97-1B19EDF80583}"/>
              </a:ext>
            </a:extLst>
          </p:cNvPr>
          <p:cNvPicPr>
            <a:picLocks noGrp="1" noChangeAspect="1"/>
          </p:cNvPicPr>
          <p:nvPr>
            <p:ph idx="1"/>
          </p:nvPr>
        </p:nvPicPr>
        <p:blipFill rotWithShape="1">
          <a:blip r:embed="rId2"/>
          <a:srcRect l="13703" t="30023" r="47524" b="10093"/>
          <a:stretch/>
        </p:blipFill>
        <p:spPr>
          <a:xfrm>
            <a:off x="397914" y="1293194"/>
            <a:ext cx="5985131" cy="5199680"/>
          </a:xfrm>
          <a:prstGeom prst="rect">
            <a:avLst/>
          </a:prstGeom>
        </p:spPr>
      </p:pic>
      <p:sp>
        <p:nvSpPr>
          <p:cNvPr id="6" name="TextBox 5">
            <a:extLst>
              <a:ext uri="{FF2B5EF4-FFF2-40B4-BE49-F238E27FC236}">
                <a16:creationId xmlns:a16="http://schemas.microsoft.com/office/drawing/2014/main" id="{481C8452-DC15-4374-98E1-E8C84A8564FF}"/>
              </a:ext>
            </a:extLst>
          </p:cNvPr>
          <p:cNvSpPr txBox="1"/>
          <p:nvPr/>
        </p:nvSpPr>
        <p:spPr>
          <a:xfrm>
            <a:off x="6347532" y="2352584"/>
            <a:ext cx="5504155"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fMRI activity was compared with activations obtained from CNN</a:t>
            </a:r>
          </a:p>
          <a:p>
            <a:pPr marL="285750" indent="-285750">
              <a:buFont typeface="Arial" panose="020B0604020202020204" pitchFamily="34" charset="0"/>
              <a:buChar char="•"/>
            </a:pPr>
            <a:r>
              <a:rPr lang="en-US" sz="2200" dirty="0"/>
              <a:t>Network trained on images showed to participants undergoing fMRI</a:t>
            </a:r>
          </a:p>
          <a:p>
            <a:pPr marL="285750" indent="-285750">
              <a:buFont typeface="Arial" panose="020B0604020202020204" pitchFamily="34" charset="0"/>
              <a:buChar char="•"/>
            </a:pPr>
            <a:r>
              <a:rPr lang="en-US" sz="2200" dirty="0"/>
              <a:t>Activation from lower layers of the CNN similar to early layers of the human visual system</a:t>
            </a:r>
          </a:p>
          <a:p>
            <a:pPr marL="285750" indent="-285750">
              <a:buFont typeface="Arial" panose="020B0604020202020204" pitchFamily="34" charset="0"/>
              <a:buChar char="•"/>
            </a:pPr>
            <a:r>
              <a:rPr lang="en-US" sz="2200" dirty="0"/>
              <a:t>Higher level layers – higher visual areas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36680" y="2720520"/>
              <a:ext cx="669600" cy="49680"/>
            </p14:xfrm>
          </p:contentPart>
        </mc:Choice>
        <mc:Fallback xmlns="">
          <p:pic>
            <p:nvPicPr>
              <p:cNvPr id="3" name="Ink 2"/>
              <p:cNvPicPr/>
              <p:nvPr/>
            </p:nvPicPr>
            <p:blipFill>
              <a:blip r:embed="rId4"/>
              <a:stretch>
                <a:fillRect/>
              </a:stretch>
            </p:blipFill>
            <p:spPr>
              <a:xfrm>
                <a:off x="6732000" y="2713680"/>
                <a:ext cx="681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414320" y="1817640"/>
              <a:ext cx="507600" cy="52200"/>
            </p14:xfrm>
          </p:contentPart>
        </mc:Choice>
        <mc:Fallback xmlns="">
          <p:pic>
            <p:nvPicPr>
              <p:cNvPr id="5" name="Ink 4"/>
              <p:cNvPicPr/>
              <p:nvPr/>
            </p:nvPicPr>
            <p:blipFill>
              <a:blip r:embed="rId6"/>
              <a:stretch>
                <a:fillRect/>
              </a:stretch>
            </p:blipFill>
            <p:spPr>
              <a:xfrm>
                <a:off x="4407120" y="1810440"/>
                <a:ext cx="523440" cy="61920"/>
              </a:xfrm>
              <a:prstGeom prst="rect">
                <a:avLst/>
              </a:prstGeom>
            </p:spPr>
          </p:pic>
        </mc:Fallback>
      </mc:AlternateContent>
    </p:spTree>
    <p:extLst>
      <p:ext uri="{BB962C8B-B14F-4D97-AF65-F5344CB8AC3E}">
        <p14:creationId xmlns:p14="http://schemas.microsoft.com/office/powerpoint/2010/main" val="416206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Auditory System</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42149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116128" y="241028"/>
            <a:ext cx="7772400" cy="457200"/>
          </a:xfrm>
        </p:spPr>
        <p:txBody>
          <a:bodyPr>
            <a:noAutofit/>
          </a:bodyPr>
          <a:lstStyle/>
          <a:p>
            <a:pPr eaLnBrk="1" hangingPunct="1"/>
            <a:r>
              <a:rPr lang="en-US" altLang="en-US" sz="3600" b="1" dirty="0"/>
              <a:t>The Auditory System</a:t>
            </a:r>
          </a:p>
        </p:txBody>
      </p:sp>
      <p:pic>
        <p:nvPicPr>
          <p:cNvPr id="13315" name="Picture 4" descr="Macintosh HD:Users:leonardmaler:Word Documents:Teaching:Grad teaching:NeuroIntroSystems:Figures:Auditory:Batch 1:Mal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762000"/>
            <a:ext cx="384651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descr="Macintosh HD:Users:leonardmaler:Word Documents:Teaching:Grad teaching:NeuroIntroSystems:Figures:Auditory:Batch 1:Mal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25938"/>
            <a:ext cx="3735388"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6"/>
          <p:cNvSpPr txBox="1">
            <a:spLocks noChangeArrowheads="1"/>
          </p:cNvSpPr>
          <p:nvPr/>
        </p:nvSpPr>
        <p:spPr bwMode="auto">
          <a:xfrm>
            <a:off x="5257801" y="1657350"/>
            <a:ext cx="51990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is created by pressure waves in air; these waves are induced by vibrating membranes such as vocal cords. Because the membranes usually vibrate in a regular manner, the pressure waves have a fixed spacing. </a:t>
            </a:r>
          </a:p>
        </p:txBody>
      </p:sp>
      <p:sp>
        <p:nvSpPr>
          <p:cNvPr id="13318" name="Text Box 7"/>
          <p:cNvSpPr txBox="1">
            <a:spLocks noChangeArrowheads="1"/>
          </p:cNvSpPr>
          <p:nvPr/>
        </p:nvSpPr>
        <p:spPr bwMode="auto">
          <a:xfrm>
            <a:off x="5240253" y="4266069"/>
            <a:ext cx="53578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has two main characteristics: </a:t>
            </a:r>
            <a:r>
              <a:rPr lang="en-US" altLang="en-US" sz="2000" b="1" dirty="0"/>
              <a:t>A</a:t>
            </a:r>
            <a:r>
              <a:rPr lang="en-US" altLang="en-US" sz="2000" dirty="0"/>
              <a:t>. the spacing between waves or period. This can also be thought of in terms of how many wave cycles pass by in one second - that is, the sound’s </a:t>
            </a:r>
            <a:r>
              <a:rPr lang="en-US" altLang="en-US" sz="2000" b="1" dirty="0"/>
              <a:t>frequency</a:t>
            </a:r>
            <a:r>
              <a:rPr lang="en-US" altLang="en-US" sz="2000" dirty="0"/>
              <a:t> in Hz=cycles/second.</a:t>
            </a:r>
          </a:p>
          <a:p>
            <a:r>
              <a:rPr lang="en-US" altLang="en-US" sz="2000" b="1" dirty="0"/>
              <a:t>B</a:t>
            </a:r>
            <a:r>
              <a:rPr lang="en-US" altLang="en-US" sz="2000" dirty="0"/>
              <a:t>. The intensity of </a:t>
            </a:r>
            <a:r>
              <a:rPr lang="en-US" altLang="en-US" sz="2000" b="1" dirty="0"/>
              <a:t>amplitude</a:t>
            </a:r>
            <a:r>
              <a:rPr lang="en-US" altLang="en-US" sz="2000" dirty="0"/>
              <a:t> of the sound measured in decibels. </a:t>
            </a:r>
          </a:p>
        </p:txBody>
      </p:sp>
      <p:sp>
        <p:nvSpPr>
          <p:cNvPr id="13319" name="Text Box 8"/>
          <p:cNvSpPr txBox="1">
            <a:spLocks noChangeArrowheads="1"/>
          </p:cNvSpPr>
          <p:nvPr/>
        </p:nvSpPr>
        <p:spPr bwMode="auto">
          <a:xfrm>
            <a:off x="5470526" y="65151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2" name="Rectangle 1"/>
          <p:cNvSpPr/>
          <p:nvPr/>
        </p:nvSpPr>
        <p:spPr>
          <a:xfrm>
            <a:off x="5334001" y="1145903"/>
            <a:ext cx="6858000" cy="307777"/>
          </a:xfrm>
          <a:prstGeom prst="rect">
            <a:avLst/>
          </a:prstGeom>
        </p:spPr>
        <p:txBody>
          <a:bodyPr wrap="square">
            <a:spAutoFit/>
          </a:bodyPr>
          <a:lstStyle/>
          <a:p>
            <a:r>
              <a:rPr lang="en-IN" sz="1400" dirty="0"/>
              <a:t>http://www.med.uottawa.ca/courses/nsc5104/assets/documents/AuditorySystem.ppt</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581880" y="5764320"/>
              <a:ext cx="1433160" cy="390960"/>
            </p14:xfrm>
          </p:contentPart>
        </mc:Choice>
        <mc:Fallback xmlns="">
          <p:pic>
            <p:nvPicPr>
              <p:cNvPr id="3" name="Ink 2"/>
              <p:cNvPicPr/>
              <p:nvPr/>
            </p:nvPicPr>
            <p:blipFill>
              <a:blip r:embed="rId5"/>
              <a:stretch>
                <a:fillRect/>
              </a:stretch>
            </p:blipFill>
            <p:spPr>
              <a:xfrm>
                <a:off x="6578640" y="5757120"/>
                <a:ext cx="1439280" cy="403200"/>
              </a:xfrm>
              <a:prstGeom prst="rect">
                <a:avLst/>
              </a:prstGeom>
            </p:spPr>
          </p:pic>
        </mc:Fallback>
      </mc:AlternateContent>
    </p:spTree>
    <p:extLst>
      <p:ext uri="{BB962C8B-B14F-4D97-AF65-F5344CB8AC3E}">
        <p14:creationId xmlns:p14="http://schemas.microsoft.com/office/powerpoint/2010/main" val="275282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2887" y="819830"/>
            <a:ext cx="12079113" cy="5228273"/>
          </a:xfrm>
          <a:prstGeom prst="rect">
            <a:avLst/>
          </a:prstGeom>
        </p:spPr>
      </p:pic>
      <p:sp>
        <p:nvSpPr>
          <p:cNvPr id="6" name="TextBox 5"/>
          <p:cNvSpPr txBox="1"/>
          <p:nvPr/>
        </p:nvSpPr>
        <p:spPr>
          <a:xfrm>
            <a:off x="5264331" y="1423852"/>
            <a:ext cx="793807" cy="369332"/>
          </a:xfrm>
          <a:prstGeom prst="rect">
            <a:avLst/>
          </a:prstGeom>
          <a:noFill/>
        </p:spPr>
        <p:txBody>
          <a:bodyPr wrap="none" rtlCol="0">
            <a:spAutoFit/>
          </a:bodyPr>
          <a:lstStyle/>
          <a:p>
            <a:r>
              <a:rPr lang="en-US" dirty="0"/>
              <a:t>(2019)</a:t>
            </a:r>
            <a:endParaRPr lang="en-IN" dirty="0"/>
          </a:p>
        </p:txBody>
      </p:sp>
    </p:spTree>
    <p:extLst>
      <p:ext uri="{BB962C8B-B14F-4D97-AF65-F5344CB8AC3E}">
        <p14:creationId xmlns:p14="http://schemas.microsoft.com/office/powerpoint/2010/main" val="1363775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09800" y="228600"/>
            <a:ext cx="7772400" cy="457200"/>
          </a:xfrm>
        </p:spPr>
        <p:txBody>
          <a:bodyPr/>
          <a:lstStyle/>
          <a:p>
            <a:pPr eaLnBrk="1" hangingPunct="1"/>
            <a:r>
              <a:rPr lang="en-US" altLang="en-US" sz="2400"/>
              <a:t>The Auditory Periphery </a:t>
            </a:r>
          </a:p>
        </p:txBody>
      </p:sp>
      <p:pic>
        <p:nvPicPr>
          <p:cNvPr id="14339" name="Picture 3" descr="Macintosh HD:Users:leonardmaler:Word Documents:Teaching:Grad teaching:NeuroIntroSystems:Figures:Auditory:Batch 1:Male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85801"/>
            <a:ext cx="4071938"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Macintosh HD:Users:leonardmaler:Word Documents:Teaching:Grad teaching:NeuroIntroSystems:Figures:Auditory:Batch 3:Maler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6" y="914401"/>
            <a:ext cx="4689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522515" y="4648200"/>
            <a:ext cx="99216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The outer ear and canal guide and filter sound. The tympanic membrane and </a:t>
            </a:r>
            <a:r>
              <a:rPr lang="en-US" altLang="en-US" sz="2000" dirty="0" err="1"/>
              <a:t>ossicles</a:t>
            </a:r>
            <a:r>
              <a:rPr lang="en-US" altLang="en-US" sz="2000" dirty="0"/>
              <a:t> transmit the vibrations to the cochlea itself; the vibrations enter the cochlea via the round window and exit via the round window. As they pass through the endolymph of the </a:t>
            </a:r>
            <a:r>
              <a:rPr lang="en-US" altLang="en-US" sz="2000" dirty="0" err="1"/>
              <a:t>scala</a:t>
            </a:r>
            <a:r>
              <a:rPr lang="en-US" altLang="en-US" sz="2000" dirty="0"/>
              <a:t> </a:t>
            </a:r>
            <a:r>
              <a:rPr lang="en-US" altLang="en-US" sz="2000" dirty="0" err="1"/>
              <a:t>vestibuli</a:t>
            </a:r>
            <a:r>
              <a:rPr lang="en-US" altLang="en-US" sz="2000" dirty="0"/>
              <a:t> and tympani, sound waves cause the basilar membrane to vibrate. This is the key to auditory function. </a:t>
            </a:r>
          </a:p>
        </p:txBody>
      </p:sp>
      <p:sp>
        <p:nvSpPr>
          <p:cNvPr id="14342" name="Text Box 6"/>
          <p:cNvSpPr txBox="1">
            <a:spLocks noChangeArrowheads="1"/>
          </p:cNvSpPr>
          <p:nvPr/>
        </p:nvSpPr>
        <p:spPr bwMode="auto">
          <a:xfrm>
            <a:off x="1660526" y="4152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14343" name="Text Box 7"/>
          <p:cNvSpPr txBox="1">
            <a:spLocks noChangeArrowheads="1"/>
          </p:cNvSpPr>
          <p:nvPr/>
        </p:nvSpPr>
        <p:spPr bwMode="auto">
          <a:xfrm>
            <a:off x="6553201" y="419100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Kandel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91320" y="1081440"/>
              <a:ext cx="6711480" cy="1988280"/>
            </p14:xfrm>
          </p:contentPart>
        </mc:Choice>
        <mc:Fallback xmlns="">
          <p:pic>
            <p:nvPicPr>
              <p:cNvPr id="2" name="Ink 1"/>
              <p:cNvPicPr/>
              <p:nvPr/>
            </p:nvPicPr>
            <p:blipFill>
              <a:blip r:embed="rId5"/>
              <a:stretch>
                <a:fillRect/>
              </a:stretch>
            </p:blipFill>
            <p:spPr>
              <a:xfrm>
                <a:off x="3087000" y="1077120"/>
                <a:ext cx="6718680" cy="1997280"/>
              </a:xfrm>
              <a:prstGeom prst="rect">
                <a:avLst/>
              </a:prstGeom>
            </p:spPr>
          </p:pic>
        </mc:Fallback>
      </mc:AlternateContent>
    </p:spTree>
    <p:extLst>
      <p:ext uri="{BB962C8B-B14F-4D97-AF65-F5344CB8AC3E}">
        <p14:creationId xmlns:p14="http://schemas.microsoft.com/office/powerpoint/2010/main" val="276468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304800"/>
            <a:ext cx="7772400" cy="457200"/>
          </a:xfrm>
        </p:spPr>
        <p:txBody>
          <a:bodyPr/>
          <a:lstStyle/>
          <a:p>
            <a:pPr eaLnBrk="1" hangingPunct="1"/>
            <a:r>
              <a:rPr lang="en-US" altLang="en-US" sz="2400"/>
              <a:t>The Cochlea</a:t>
            </a:r>
          </a:p>
        </p:txBody>
      </p:sp>
      <p:pic>
        <p:nvPicPr>
          <p:cNvPr id="15363" name="Picture 3" descr="Macintosh HD:Users:leonardmaler:Word Documents:Teaching:Grad teaching:NeuroIntroSystems:Figures:Auditory:Batch 1:Maler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914401"/>
            <a:ext cx="51847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Macintosh HD:Users:leonardmaler:Word Documents:Teaching:Grad teaching:NeuroIntroSystems:Figures:Auditory:Batch 1:Male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76601"/>
            <a:ext cx="45466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5"/>
          <p:cNvSpPr txBox="1">
            <a:spLocks noChangeArrowheads="1"/>
          </p:cNvSpPr>
          <p:nvPr/>
        </p:nvSpPr>
        <p:spPr bwMode="auto">
          <a:xfrm>
            <a:off x="7070726" y="1589089"/>
            <a:ext cx="3052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waves cause the basilar membrane to vibrate.</a:t>
            </a:r>
          </a:p>
        </p:txBody>
      </p:sp>
      <p:sp>
        <p:nvSpPr>
          <p:cNvPr id="15366" name="Text Box 7"/>
          <p:cNvSpPr txBox="1">
            <a:spLocks noChangeArrowheads="1"/>
          </p:cNvSpPr>
          <p:nvPr/>
        </p:nvSpPr>
        <p:spPr bwMode="auto">
          <a:xfrm>
            <a:off x="6709569" y="2596771"/>
            <a:ext cx="377507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The basilar membrane is stiff at its base and loose at its apex. Just like a guitar string, this causes it to resonate to high frequencies at its base and low frequencies at its apex. There is therefore a </a:t>
            </a:r>
            <a:r>
              <a:rPr lang="en-US" altLang="en-US" sz="2000" dirty="0" err="1">
                <a:solidFill>
                  <a:srgbClr val="FF0000"/>
                </a:solidFill>
              </a:rPr>
              <a:t>tonotopic</a:t>
            </a:r>
            <a:r>
              <a:rPr lang="en-US" altLang="en-US" sz="2000" dirty="0">
                <a:solidFill>
                  <a:srgbClr val="FF0000"/>
                </a:solidFill>
              </a:rPr>
              <a:t> map- a location code- </a:t>
            </a:r>
            <a:r>
              <a:rPr lang="en-US" altLang="en-US" sz="2000" dirty="0"/>
              <a:t>formed on the </a:t>
            </a:r>
            <a:r>
              <a:rPr lang="en-US" altLang="en-US" sz="2000" dirty="0" err="1"/>
              <a:t>cochlea.This</a:t>
            </a:r>
            <a:r>
              <a:rPr lang="en-US" altLang="en-US" sz="2000" dirty="0"/>
              <a:t> is a fundamental feature of auditory coding and is preserved right up to cortex.</a:t>
            </a:r>
          </a:p>
          <a:p>
            <a:r>
              <a:rPr lang="en-US" altLang="en-US" sz="2000" dirty="0"/>
              <a:t>Note that this is a separate code from synchronization. </a:t>
            </a:r>
          </a:p>
        </p:txBody>
      </p:sp>
      <p:sp>
        <p:nvSpPr>
          <p:cNvPr id="15367" name="Text Box 8"/>
          <p:cNvSpPr txBox="1">
            <a:spLocks noChangeArrowheads="1"/>
          </p:cNvSpPr>
          <p:nvPr/>
        </p:nvSpPr>
        <p:spPr bwMode="auto">
          <a:xfrm>
            <a:off x="1812926" y="6438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33360" y="1314000"/>
              <a:ext cx="3344040" cy="4219560"/>
            </p14:xfrm>
          </p:contentPart>
        </mc:Choice>
        <mc:Fallback xmlns="">
          <p:pic>
            <p:nvPicPr>
              <p:cNvPr id="2" name="Ink 1"/>
              <p:cNvPicPr/>
              <p:nvPr/>
            </p:nvPicPr>
            <p:blipFill>
              <a:blip r:embed="rId5"/>
              <a:stretch>
                <a:fillRect/>
              </a:stretch>
            </p:blipFill>
            <p:spPr>
              <a:xfrm>
                <a:off x="3029040" y="1309320"/>
                <a:ext cx="3353400" cy="4228920"/>
              </a:xfrm>
              <a:prstGeom prst="rect">
                <a:avLst/>
              </a:prstGeom>
            </p:spPr>
          </p:pic>
        </mc:Fallback>
      </mc:AlternateContent>
    </p:spTree>
    <p:extLst>
      <p:ext uri="{BB962C8B-B14F-4D97-AF65-F5344CB8AC3E}">
        <p14:creationId xmlns:p14="http://schemas.microsoft.com/office/powerpoint/2010/main" val="407069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152400"/>
            <a:ext cx="7772400" cy="457200"/>
          </a:xfrm>
        </p:spPr>
        <p:txBody>
          <a:bodyPr/>
          <a:lstStyle/>
          <a:p>
            <a:pPr eaLnBrk="1" hangingPunct="1"/>
            <a:r>
              <a:rPr lang="en-US" altLang="en-US" sz="2400"/>
              <a:t>Hair Cells</a:t>
            </a:r>
          </a:p>
        </p:txBody>
      </p:sp>
      <p:pic>
        <p:nvPicPr>
          <p:cNvPr id="16387" name="Picture 3" descr="Macintosh HD:Users:leonardmaler:Word Documents:Teaching:Grad teaching:NeuroIntroSystems:Figures:Auditory:Batch 1:Maler6.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524000" y="685801"/>
            <a:ext cx="57277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Macintosh HD:Users:leonardmaler:Word Documents:Teaching:Grad teaching:NeuroIntroSystems:Figures:Auditory:Batch 3:Maler18.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24001" y="2743200"/>
            <a:ext cx="353377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8019959" y="723673"/>
            <a:ext cx="32781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Hair cells transduce vibrations into depolarization. This in turn leads to vesicular release that excites auditory afferent fibers and causes them to discharge.</a:t>
            </a:r>
          </a:p>
        </p:txBody>
      </p:sp>
      <p:sp>
        <p:nvSpPr>
          <p:cNvPr id="16390" name="Text Box 6"/>
          <p:cNvSpPr txBox="1">
            <a:spLocks noChangeArrowheads="1"/>
          </p:cNvSpPr>
          <p:nvPr/>
        </p:nvSpPr>
        <p:spPr bwMode="auto">
          <a:xfrm>
            <a:off x="5906997" y="2981327"/>
            <a:ext cx="539115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Hair cells are firmly attached to the basilar membrane and therefore move up and down with it as it vibrates. The “hairs” or cilia of these cells are attached to a tectorial membrane; this membrane is fixed- it does not vibrate in response to sound. So when the basilar membrane moves upward, the cilia will be bent. </a:t>
            </a:r>
          </a:p>
          <a:p>
            <a:r>
              <a:rPr lang="en-US" altLang="en-US" sz="2000" dirty="0"/>
              <a:t>A scanning electron microscopic view of the beautiful organization of hair cell cilia in the cochlea.</a:t>
            </a:r>
          </a:p>
        </p:txBody>
      </p:sp>
      <p:sp>
        <p:nvSpPr>
          <p:cNvPr id="16391" name="Text Box 7"/>
          <p:cNvSpPr txBox="1">
            <a:spLocks noChangeArrowheads="1"/>
          </p:cNvSpPr>
          <p:nvPr/>
        </p:nvSpPr>
        <p:spPr bwMode="auto">
          <a:xfrm>
            <a:off x="1584326" y="4191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16392" name="Text Box 8"/>
          <p:cNvSpPr txBox="1">
            <a:spLocks noChangeArrowheads="1"/>
          </p:cNvSpPr>
          <p:nvPr/>
        </p:nvSpPr>
        <p:spPr bwMode="auto">
          <a:xfrm>
            <a:off x="5013326" y="643890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Kandel et al.</a:t>
            </a:r>
          </a:p>
        </p:txBody>
      </p:sp>
    </p:spTree>
    <p:extLst>
      <p:ext uri="{BB962C8B-B14F-4D97-AF65-F5344CB8AC3E}">
        <p14:creationId xmlns:p14="http://schemas.microsoft.com/office/powerpoint/2010/main" val="232373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Macintosh HD:Users:leonardmaler:Word Documents:Teaching:Grad teaching:NeuroIntroSystems:Figures:Auditory:Batch2:Maler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61" y="304800"/>
            <a:ext cx="3719513"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a:xfrm>
            <a:off x="2209800" y="76200"/>
            <a:ext cx="7772400" cy="457200"/>
          </a:xfrm>
        </p:spPr>
        <p:txBody>
          <a:bodyPr>
            <a:noAutofit/>
          </a:bodyPr>
          <a:lstStyle/>
          <a:p>
            <a:pPr eaLnBrk="1" hangingPunct="1"/>
            <a:r>
              <a:rPr lang="en-US" altLang="en-US" sz="2800" dirty="0"/>
              <a:t>Auditory Afferent fibers</a:t>
            </a:r>
          </a:p>
        </p:txBody>
      </p:sp>
      <p:pic>
        <p:nvPicPr>
          <p:cNvPr id="18436" name="Picture 4" descr="Macintosh HD:Users:leonardmaler:Word Documents:Teaching:Grad teaching:NeuroIntroSystems:Figures:Auditory:Batch2:Maler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609601"/>
            <a:ext cx="4392613"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1851026" y="3436253"/>
            <a:ext cx="339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Each auditory afferent fiber is tuned to a specific frequency.</a:t>
            </a:r>
          </a:p>
        </p:txBody>
      </p:sp>
      <p:sp>
        <p:nvSpPr>
          <p:cNvPr id="18439" name="Text Box 7"/>
          <p:cNvSpPr txBox="1">
            <a:spLocks noChangeArrowheads="1"/>
          </p:cNvSpPr>
          <p:nvPr/>
        </p:nvSpPr>
        <p:spPr bwMode="auto">
          <a:xfrm>
            <a:off x="6003926" y="3113088"/>
            <a:ext cx="42386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The tuning is simply due to the location of its hair cell along the cochlea. This </a:t>
            </a:r>
            <a:r>
              <a:rPr lang="en-US" altLang="en-US" dirty="0" err="1"/>
              <a:t>tonotopic</a:t>
            </a:r>
            <a:r>
              <a:rPr lang="en-US" altLang="en-US" dirty="0"/>
              <a:t> mapping is preserved in the projection of cochlear afferents to the cochlear nuclei in the medulla.</a:t>
            </a:r>
          </a:p>
        </p:txBody>
      </p:sp>
      <p:sp>
        <p:nvSpPr>
          <p:cNvPr id="18441" name="Text Box 9"/>
          <p:cNvSpPr txBox="1">
            <a:spLocks noChangeArrowheads="1"/>
          </p:cNvSpPr>
          <p:nvPr/>
        </p:nvSpPr>
        <p:spPr bwMode="auto">
          <a:xfrm>
            <a:off x="2209801" y="64770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832440" y="1386360"/>
              <a:ext cx="949680" cy="876240"/>
            </p14:xfrm>
          </p:contentPart>
        </mc:Choice>
        <mc:Fallback xmlns="">
          <p:pic>
            <p:nvPicPr>
              <p:cNvPr id="2" name="Ink 1"/>
              <p:cNvPicPr/>
              <p:nvPr/>
            </p:nvPicPr>
            <p:blipFill>
              <a:blip r:embed="rId5"/>
              <a:stretch>
                <a:fillRect/>
              </a:stretch>
            </p:blipFill>
            <p:spPr>
              <a:xfrm>
                <a:off x="6828120" y="1380960"/>
                <a:ext cx="958680" cy="884160"/>
              </a:xfrm>
              <a:prstGeom prst="rect">
                <a:avLst/>
              </a:prstGeom>
            </p:spPr>
          </p:pic>
        </mc:Fallback>
      </mc:AlternateContent>
    </p:spTree>
    <p:extLst>
      <p:ext uri="{BB962C8B-B14F-4D97-AF65-F5344CB8AC3E}">
        <p14:creationId xmlns:p14="http://schemas.microsoft.com/office/powerpoint/2010/main" val="33954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133600" y="228600"/>
            <a:ext cx="7772400" cy="609600"/>
          </a:xfrm>
        </p:spPr>
        <p:txBody>
          <a:bodyPr/>
          <a:lstStyle/>
          <a:p>
            <a:pPr eaLnBrk="1" hangingPunct="1"/>
            <a:r>
              <a:rPr lang="en-US" altLang="en-US" sz="2400"/>
              <a:t>Central Auditory Pathways</a:t>
            </a:r>
          </a:p>
        </p:txBody>
      </p:sp>
      <p:pic>
        <p:nvPicPr>
          <p:cNvPr id="2" name="Picture 1"/>
          <p:cNvPicPr>
            <a:picLocks noChangeAspect="1"/>
          </p:cNvPicPr>
          <p:nvPr/>
        </p:nvPicPr>
        <p:blipFill>
          <a:blip r:embed="rId2"/>
          <a:stretch>
            <a:fillRect/>
          </a:stretch>
        </p:blipFill>
        <p:spPr>
          <a:xfrm>
            <a:off x="3109652" y="838201"/>
            <a:ext cx="5820296" cy="5229225"/>
          </a:xfrm>
          <a:prstGeom prst="rect">
            <a:avLst/>
          </a:prstGeom>
        </p:spPr>
      </p:pic>
      <p:sp>
        <p:nvSpPr>
          <p:cNvPr id="3" name="Rectangle 2"/>
          <p:cNvSpPr/>
          <p:nvPr/>
        </p:nvSpPr>
        <p:spPr>
          <a:xfrm>
            <a:off x="1743944" y="6146387"/>
            <a:ext cx="8892480" cy="646331"/>
          </a:xfrm>
          <a:prstGeom prst="rect">
            <a:avLst/>
          </a:prstGeom>
        </p:spPr>
        <p:txBody>
          <a:bodyPr wrap="square">
            <a:spAutoFit/>
          </a:bodyPr>
          <a:lstStyle/>
          <a:p>
            <a:r>
              <a:rPr lang="en-IN" dirty="0"/>
              <a:t>https://www.researchgate.net/publication/51484381_Why_would_Musical_Training_Benefit_the_Neural_Encoding_of_Speech_The_OPERA_Hypothesis/figures?lo=1</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822120" y="1145880"/>
              <a:ext cx="4549320" cy="3786840"/>
            </p14:xfrm>
          </p:contentPart>
        </mc:Choice>
        <mc:Fallback xmlns="">
          <p:pic>
            <p:nvPicPr>
              <p:cNvPr id="4" name="Ink 3"/>
              <p:cNvPicPr/>
              <p:nvPr/>
            </p:nvPicPr>
            <p:blipFill>
              <a:blip r:embed="rId4"/>
              <a:stretch>
                <a:fillRect/>
              </a:stretch>
            </p:blipFill>
            <p:spPr>
              <a:xfrm>
                <a:off x="3817080" y="1141200"/>
                <a:ext cx="4558320" cy="379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160960" y="2739960"/>
              <a:ext cx="415440" cy="90000"/>
            </p14:xfrm>
          </p:contentPart>
        </mc:Choice>
        <mc:Fallback xmlns="">
          <p:pic>
            <p:nvPicPr>
              <p:cNvPr id="5" name="Ink 4"/>
              <p:cNvPicPr/>
              <p:nvPr/>
            </p:nvPicPr>
            <p:blipFill>
              <a:blip r:embed="rId6"/>
              <a:stretch>
                <a:fillRect/>
              </a:stretch>
            </p:blipFill>
            <p:spPr>
              <a:xfrm>
                <a:off x="5153040" y="2731320"/>
                <a:ext cx="426240" cy="101160"/>
              </a:xfrm>
              <a:prstGeom prst="rect">
                <a:avLst/>
              </a:prstGeom>
            </p:spPr>
          </p:pic>
        </mc:Fallback>
      </mc:AlternateContent>
    </p:spTree>
    <p:extLst>
      <p:ext uri="{BB962C8B-B14F-4D97-AF65-F5344CB8AC3E}">
        <p14:creationId xmlns:p14="http://schemas.microsoft.com/office/powerpoint/2010/main" val="2205770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133600" y="228600"/>
            <a:ext cx="7772400" cy="609600"/>
          </a:xfrm>
        </p:spPr>
        <p:txBody>
          <a:bodyPr>
            <a:normAutofit/>
          </a:bodyPr>
          <a:lstStyle/>
          <a:p>
            <a:pPr eaLnBrk="1" hangingPunct="1"/>
            <a:r>
              <a:rPr lang="en-US" altLang="en-US" sz="3200" dirty="0"/>
              <a:t>Central Auditory Pathways</a:t>
            </a:r>
          </a:p>
        </p:txBody>
      </p:sp>
      <p:sp>
        <p:nvSpPr>
          <p:cNvPr id="19460" name="Text Box 4"/>
          <p:cNvSpPr txBox="1">
            <a:spLocks noChangeArrowheads="1"/>
          </p:cNvSpPr>
          <p:nvPr/>
        </p:nvSpPr>
        <p:spPr bwMode="auto">
          <a:xfrm>
            <a:off x="2314502" y="1268760"/>
            <a:ext cx="83534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Auditory signals reach the cochlear nuclei of the medulla (DCN, VCN). From these nuclei a direct pathway goes to the Inferior Colliculus, then the thalamic medial geniculate nucleus (MGN) and then onto the auditory primary cortex. </a:t>
            </a:r>
          </a:p>
        </p:txBody>
      </p:sp>
      <p:sp>
        <p:nvSpPr>
          <p:cNvPr id="19461" name="Text Box 5"/>
          <p:cNvSpPr txBox="1">
            <a:spLocks noChangeArrowheads="1"/>
          </p:cNvSpPr>
          <p:nvPr/>
        </p:nvSpPr>
        <p:spPr bwMode="auto">
          <a:xfrm>
            <a:off x="2314502" y="3688214"/>
            <a:ext cx="80195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On the way up to cortex axons from VCN also terminate in nuclei of the superior </a:t>
            </a:r>
            <a:r>
              <a:rPr lang="en-US" altLang="en-US" dirty="0" err="1"/>
              <a:t>olivary</a:t>
            </a:r>
            <a:r>
              <a:rPr lang="en-US" altLang="en-US" dirty="0"/>
              <a:t> complex. Neurons in this cell group use relative sound timing and intensity in the two ears to estimate the spatial location of a sound source.</a:t>
            </a:r>
          </a:p>
        </p:txBody>
      </p:sp>
      <p:sp>
        <p:nvSpPr>
          <p:cNvPr id="19462" name="Text Box 6"/>
          <p:cNvSpPr txBox="1">
            <a:spLocks noChangeArrowheads="1"/>
          </p:cNvSpPr>
          <p:nvPr/>
        </p:nvSpPr>
        <p:spPr bwMode="auto">
          <a:xfrm>
            <a:off x="3581401" y="64770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Tree>
    <p:extLst>
      <p:ext uri="{BB962C8B-B14F-4D97-AF65-F5344CB8AC3E}">
        <p14:creationId xmlns:p14="http://schemas.microsoft.com/office/powerpoint/2010/main" val="18892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5805736" y="31251"/>
            <a:ext cx="4176464" cy="6299694"/>
          </a:xfrm>
          <a:prstGeom prst="rect">
            <a:avLst/>
          </a:prstGeom>
        </p:spPr>
      </p:pic>
      <p:sp>
        <p:nvSpPr>
          <p:cNvPr id="4" name="Rectangle 3"/>
          <p:cNvSpPr/>
          <p:nvPr/>
        </p:nvSpPr>
        <p:spPr>
          <a:xfrm>
            <a:off x="2063552" y="6474904"/>
            <a:ext cx="8748464" cy="400110"/>
          </a:xfrm>
          <a:prstGeom prst="rect">
            <a:avLst/>
          </a:prstGeom>
        </p:spPr>
        <p:txBody>
          <a:bodyPr wrap="square">
            <a:spAutoFit/>
          </a:bodyPr>
          <a:lstStyle/>
          <a:p>
            <a:r>
              <a:rPr lang="en-IN" sz="2000" dirty="0"/>
              <a:t>https://www.sciencedirect.com/topics/neuroscience/cochlear-nucleus</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468920" y="5454000"/>
              <a:ext cx="266040" cy="192240"/>
            </p14:xfrm>
          </p:contentPart>
        </mc:Choice>
        <mc:Fallback xmlns="">
          <p:pic>
            <p:nvPicPr>
              <p:cNvPr id="5" name="Ink 4"/>
              <p:cNvPicPr/>
              <p:nvPr/>
            </p:nvPicPr>
            <p:blipFill>
              <a:blip r:embed="rId4"/>
              <a:stretch>
                <a:fillRect/>
              </a:stretch>
            </p:blipFill>
            <p:spPr>
              <a:xfrm>
                <a:off x="7464600" y="5448960"/>
                <a:ext cx="273600" cy="201960"/>
              </a:xfrm>
              <a:prstGeom prst="rect">
                <a:avLst/>
              </a:prstGeom>
            </p:spPr>
          </p:pic>
        </mc:Fallback>
      </mc:AlternateContent>
    </p:spTree>
    <p:extLst>
      <p:ext uri="{BB962C8B-B14F-4D97-AF65-F5344CB8AC3E}">
        <p14:creationId xmlns:p14="http://schemas.microsoft.com/office/powerpoint/2010/main" val="374600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34524" y="152400"/>
            <a:ext cx="5031904" cy="457200"/>
          </a:xfrm>
        </p:spPr>
        <p:txBody>
          <a:bodyPr/>
          <a:lstStyle/>
          <a:p>
            <a:pPr eaLnBrk="1" hangingPunct="1"/>
            <a:r>
              <a:rPr lang="en-US" altLang="en-US" sz="2400" dirty="0"/>
              <a:t>Sound Localization</a:t>
            </a:r>
          </a:p>
        </p:txBody>
      </p:sp>
      <p:pic>
        <p:nvPicPr>
          <p:cNvPr id="20483" name="Picture 3" descr="Macintosh HD:Users:leonardmaler:Word Documents:Teaching:Grad teaching:NeuroIntroSystems:Figures:Auditory:Batch2:Maler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3544888"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Macintosh HD:Users:leonardmaler:Word Documents:Teaching:Grad teaching:NeuroIntroSystems:Figures:Auditory:Batch 3:Maler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428" y="154570"/>
            <a:ext cx="34290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noChangeArrowheads="1"/>
          </p:cNvSpPr>
          <p:nvPr/>
        </p:nvSpPr>
        <p:spPr bwMode="auto">
          <a:xfrm>
            <a:off x="1764789" y="4877961"/>
            <a:ext cx="36290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Sounds coming from the right arrive at the right ear a little earlier than the at the left ear. This small time difference is used by the superior olive.</a:t>
            </a:r>
          </a:p>
        </p:txBody>
      </p:sp>
      <p:sp>
        <p:nvSpPr>
          <p:cNvPr id="20486" name="Text Box 6"/>
          <p:cNvSpPr txBox="1">
            <a:spLocks noChangeArrowheads="1"/>
          </p:cNvSpPr>
          <p:nvPr/>
        </p:nvSpPr>
        <p:spPr bwMode="auto">
          <a:xfrm>
            <a:off x="5591944" y="3103849"/>
            <a:ext cx="49799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A cell in the superior olive responds to:</a:t>
            </a:r>
          </a:p>
          <a:p>
            <a:r>
              <a:rPr lang="en-US" altLang="en-US" dirty="0"/>
              <a:t>- The time difference in the arrival of sound to the ears. </a:t>
            </a:r>
          </a:p>
          <a:p>
            <a:pPr marL="342900" indent="-342900">
              <a:buFontTx/>
              <a:buChar char="-"/>
            </a:pPr>
            <a:r>
              <a:rPr lang="en-US" altLang="en-US" dirty="0"/>
              <a:t>The relative sound intensity</a:t>
            </a:r>
          </a:p>
          <a:p>
            <a:pPr marL="342900" indent="-342900">
              <a:buFontTx/>
              <a:buChar char="-"/>
            </a:pPr>
            <a:endParaRPr lang="en-US" altLang="en-US" dirty="0"/>
          </a:p>
          <a:p>
            <a:r>
              <a:rPr lang="en-US" altLang="en-US" dirty="0"/>
              <a:t>This can be used to localize sound source</a:t>
            </a:r>
          </a:p>
        </p:txBody>
      </p:sp>
      <p:sp>
        <p:nvSpPr>
          <p:cNvPr id="20487" name="Text Box 7"/>
          <p:cNvSpPr txBox="1">
            <a:spLocks noChangeArrowheads="1"/>
          </p:cNvSpPr>
          <p:nvPr/>
        </p:nvSpPr>
        <p:spPr bwMode="auto">
          <a:xfrm>
            <a:off x="1812926" y="6438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347600" y="2315880"/>
              <a:ext cx="4363200" cy="1233000"/>
            </p14:xfrm>
          </p:contentPart>
        </mc:Choice>
        <mc:Fallback xmlns="">
          <p:pic>
            <p:nvPicPr>
              <p:cNvPr id="2" name="Ink 1"/>
              <p:cNvPicPr/>
              <p:nvPr/>
            </p:nvPicPr>
            <p:blipFill>
              <a:blip r:embed="rId5"/>
              <a:stretch>
                <a:fillRect/>
              </a:stretch>
            </p:blipFill>
            <p:spPr>
              <a:xfrm>
                <a:off x="7345080" y="2310840"/>
                <a:ext cx="4371480" cy="1240560"/>
              </a:xfrm>
              <a:prstGeom prst="rect">
                <a:avLst/>
              </a:prstGeom>
            </p:spPr>
          </p:pic>
        </mc:Fallback>
      </mc:AlternateContent>
    </p:spTree>
    <p:extLst>
      <p:ext uri="{BB962C8B-B14F-4D97-AF65-F5344CB8AC3E}">
        <p14:creationId xmlns:p14="http://schemas.microsoft.com/office/powerpoint/2010/main" val="211005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304800"/>
            <a:ext cx="7772400" cy="533400"/>
          </a:xfrm>
        </p:spPr>
        <p:txBody>
          <a:bodyPr>
            <a:noAutofit/>
          </a:bodyPr>
          <a:lstStyle/>
          <a:p>
            <a:pPr eaLnBrk="1" hangingPunct="1"/>
            <a:r>
              <a:rPr lang="en-US" altLang="en-US" sz="3600" dirty="0"/>
              <a:t>Cortical Processing of Sounds</a:t>
            </a:r>
          </a:p>
        </p:txBody>
      </p:sp>
      <p:pic>
        <p:nvPicPr>
          <p:cNvPr id="21507" name="Picture 3" descr="Macintosh HD:Users:leonardmaler:Word Documents:Teaching:Grad teaching:NeuroIntroSystems:Figures:Auditory:Batch 3:Maler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66800"/>
            <a:ext cx="512445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4"/>
          <p:cNvSpPr txBox="1">
            <a:spLocks noChangeArrowheads="1"/>
          </p:cNvSpPr>
          <p:nvPr/>
        </p:nvSpPr>
        <p:spPr bwMode="auto">
          <a:xfrm>
            <a:off x="6918326" y="1436688"/>
            <a:ext cx="351631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Primary auditory cortex  has tonotopy – a map of frequencies on cortical surface.</a:t>
            </a:r>
          </a:p>
          <a:p>
            <a:r>
              <a:rPr lang="en-US" altLang="en-US" sz="2000" dirty="0"/>
              <a:t>However auditory cortex neurons also respond to complex features of sound such as modulations of amplitude or frequency</a:t>
            </a:r>
          </a:p>
        </p:txBody>
      </p:sp>
      <p:sp>
        <p:nvSpPr>
          <p:cNvPr id="21510" name="Text Box 6"/>
          <p:cNvSpPr txBox="1">
            <a:spLocks noChangeArrowheads="1"/>
          </p:cNvSpPr>
          <p:nvPr/>
        </p:nvSpPr>
        <p:spPr bwMode="auto">
          <a:xfrm>
            <a:off x="1660526" y="8763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74160" y="714600"/>
              <a:ext cx="8155800" cy="2750400"/>
            </p14:xfrm>
          </p:contentPart>
        </mc:Choice>
        <mc:Fallback xmlns="">
          <p:pic>
            <p:nvPicPr>
              <p:cNvPr id="2" name="Ink 1"/>
              <p:cNvPicPr/>
              <p:nvPr/>
            </p:nvPicPr>
            <p:blipFill>
              <a:blip r:embed="rId4"/>
              <a:stretch>
                <a:fillRect/>
              </a:stretch>
            </p:blipFill>
            <p:spPr>
              <a:xfrm>
                <a:off x="2770560" y="709920"/>
                <a:ext cx="8165520" cy="2759760"/>
              </a:xfrm>
              <a:prstGeom prst="rect">
                <a:avLst/>
              </a:prstGeom>
            </p:spPr>
          </p:pic>
        </mc:Fallback>
      </mc:AlternateContent>
    </p:spTree>
    <p:extLst>
      <p:ext uri="{BB962C8B-B14F-4D97-AF65-F5344CB8AC3E}">
        <p14:creationId xmlns:p14="http://schemas.microsoft.com/office/powerpoint/2010/main" val="85580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9C8B-56C3-4647-9AC1-07796F70820C}"/>
              </a:ext>
            </a:extLst>
          </p:cNvPr>
          <p:cNvSpPr>
            <a:spLocks noGrp="1"/>
          </p:cNvSpPr>
          <p:nvPr>
            <p:ph type="title"/>
          </p:nvPr>
        </p:nvSpPr>
        <p:spPr>
          <a:xfrm>
            <a:off x="838200" y="365125"/>
            <a:ext cx="10515600" cy="762339"/>
          </a:xfrm>
        </p:spPr>
        <p:txBody>
          <a:bodyPr>
            <a:normAutofit/>
          </a:bodyPr>
          <a:lstStyle/>
          <a:p>
            <a:pPr algn="ctr"/>
            <a:r>
              <a:rPr lang="en-US" sz="3000" b="1" dirty="0"/>
              <a:t>COMPARISON WITH AUDITORY SYSTEM</a:t>
            </a:r>
            <a:endParaRPr lang="en-IN" sz="3000" b="1" dirty="0"/>
          </a:p>
        </p:txBody>
      </p:sp>
      <p:pic>
        <p:nvPicPr>
          <p:cNvPr id="7" name="Picture 6">
            <a:extLst>
              <a:ext uri="{FF2B5EF4-FFF2-40B4-BE49-F238E27FC236}">
                <a16:creationId xmlns:a16="http://schemas.microsoft.com/office/drawing/2014/main" id="{579F1B39-2B2A-467C-8F89-8B6EFBF8E08C}"/>
              </a:ext>
            </a:extLst>
          </p:cNvPr>
          <p:cNvPicPr>
            <a:picLocks noChangeAspect="1"/>
          </p:cNvPicPr>
          <p:nvPr/>
        </p:nvPicPr>
        <p:blipFill rotWithShape="1">
          <a:blip r:embed="rId2"/>
          <a:srcRect l="52500" t="22654" r="19248" b="33074"/>
          <a:stretch/>
        </p:blipFill>
        <p:spPr>
          <a:xfrm>
            <a:off x="158110" y="2052960"/>
            <a:ext cx="4076538" cy="3593237"/>
          </a:xfrm>
          <a:prstGeom prst="rect">
            <a:avLst/>
          </a:prstGeom>
        </p:spPr>
      </p:pic>
      <p:pic>
        <p:nvPicPr>
          <p:cNvPr id="8" name="Picture 7">
            <a:extLst>
              <a:ext uri="{FF2B5EF4-FFF2-40B4-BE49-F238E27FC236}">
                <a16:creationId xmlns:a16="http://schemas.microsoft.com/office/drawing/2014/main" id="{BAC2E006-4FD8-47F5-8CF5-ACDF300C8117}"/>
              </a:ext>
            </a:extLst>
          </p:cNvPr>
          <p:cNvPicPr>
            <a:picLocks noChangeAspect="1"/>
          </p:cNvPicPr>
          <p:nvPr/>
        </p:nvPicPr>
        <p:blipFill rotWithShape="1">
          <a:blip r:embed="rId3"/>
          <a:srcRect l="52718" t="20324" r="18738" b="37087"/>
          <a:stretch/>
        </p:blipFill>
        <p:spPr>
          <a:xfrm>
            <a:off x="4332303" y="2024110"/>
            <a:ext cx="4076538" cy="3488924"/>
          </a:xfrm>
          <a:prstGeom prst="rect">
            <a:avLst/>
          </a:prstGeom>
        </p:spPr>
      </p:pic>
      <p:pic>
        <p:nvPicPr>
          <p:cNvPr id="9" name="Picture 8">
            <a:extLst>
              <a:ext uri="{FF2B5EF4-FFF2-40B4-BE49-F238E27FC236}">
                <a16:creationId xmlns:a16="http://schemas.microsoft.com/office/drawing/2014/main" id="{B136519B-0924-48D5-8C78-2B522D0CE228}"/>
              </a:ext>
            </a:extLst>
          </p:cNvPr>
          <p:cNvPicPr>
            <a:picLocks noChangeAspect="1"/>
          </p:cNvPicPr>
          <p:nvPr/>
        </p:nvPicPr>
        <p:blipFill rotWithShape="1">
          <a:blip r:embed="rId4"/>
          <a:srcRect l="52937" t="21101" r="18884" b="19611"/>
          <a:stretch/>
        </p:blipFill>
        <p:spPr>
          <a:xfrm>
            <a:off x="8598232" y="1580223"/>
            <a:ext cx="3435658" cy="4065974"/>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946520" y="3198600"/>
              <a:ext cx="5996160" cy="1877400"/>
            </p14:xfrm>
          </p:contentPart>
        </mc:Choice>
        <mc:Fallback xmlns="">
          <p:pic>
            <p:nvPicPr>
              <p:cNvPr id="3" name="Ink 2"/>
              <p:cNvPicPr/>
              <p:nvPr/>
            </p:nvPicPr>
            <p:blipFill>
              <a:blip r:embed="rId6"/>
              <a:stretch>
                <a:fillRect/>
              </a:stretch>
            </p:blipFill>
            <p:spPr>
              <a:xfrm>
                <a:off x="1943280" y="3193560"/>
                <a:ext cx="6004800" cy="1885320"/>
              </a:xfrm>
              <a:prstGeom prst="rect">
                <a:avLst/>
              </a:prstGeom>
            </p:spPr>
          </p:pic>
        </mc:Fallback>
      </mc:AlternateContent>
    </p:spTree>
    <p:extLst>
      <p:ext uri="{BB962C8B-B14F-4D97-AF65-F5344CB8AC3E}">
        <p14:creationId xmlns:p14="http://schemas.microsoft.com/office/powerpoint/2010/main" val="64590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BP algorithm </a:t>
            </a:r>
            <a:br>
              <a:rPr lang="en-US" dirty="0"/>
            </a:br>
            <a:r>
              <a:rPr lang="en-US" sz="2400" dirty="0"/>
              <a:t>(Whittington and </a:t>
            </a:r>
            <a:r>
              <a:rPr lang="en-US" sz="2400" dirty="0" err="1"/>
              <a:t>Bogacz</a:t>
            </a:r>
            <a:r>
              <a:rPr lang="en-US" sz="2400" dirty="0"/>
              <a:t> 2019)</a:t>
            </a:r>
            <a:endParaRPr lang="en-IN" sz="2400" dirty="0"/>
          </a:p>
        </p:txBody>
      </p:sp>
      <p:sp>
        <p:nvSpPr>
          <p:cNvPr id="3" name="Content Placeholder 2"/>
          <p:cNvSpPr>
            <a:spLocks noGrp="1"/>
          </p:cNvSpPr>
          <p:nvPr>
            <p:ph idx="1"/>
          </p:nvPr>
        </p:nvSpPr>
        <p:spPr/>
        <p:txBody>
          <a:bodyPr/>
          <a:lstStyle/>
          <a:p>
            <a:r>
              <a:rPr lang="en-US" dirty="0"/>
              <a:t>Lack of Local Error Representation </a:t>
            </a:r>
          </a:p>
          <a:p>
            <a:r>
              <a:rPr lang="en-US" dirty="0"/>
              <a:t>Symmetry of Forwards and Backwards Weights </a:t>
            </a:r>
          </a:p>
          <a:p>
            <a:r>
              <a:rPr lang="en-IN" dirty="0"/>
              <a:t>Unrealistic Models of Neurons </a:t>
            </a:r>
          </a:p>
          <a:p>
            <a:endParaRPr lang="en-US" dirty="0"/>
          </a:p>
          <a:p>
            <a:r>
              <a:rPr lang="en-US" dirty="0"/>
              <a:t>Many biologically plausible architectures and learning rules have been proposed</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62160" y="195480"/>
              <a:ext cx="6048000" cy="5806080"/>
            </p14:xfrm>
          </p:contentPart>
        </mc:Choice>
        <mc:Fallback xmlns="">
          <p:pic>
            <p:nvPicPr>
              <p:cNvPr id="4" name="Ink 3"/>
              <p:cNvPicPr/>
              <p:nvPr/>
            </p:nvPicPr>
            <p:blipFill>
              <a:blip r:embed="rId3"/>
              <a:stretch>
                <a:fillRect/>
              </a:stretch>
            </p:blipFill>
            <p:spPr>
              <a:xfrm>
                <a:off x="4852440" y="184680"/>
                <a:ext cx="6069960" cy="5823360"/>
              </a:xfrm>
              <a:prstGeom prst="rect">
                <a:avLst/>
              </a:prstGeom>
            </p:spPr>
          </p:pic>
        </mc:Fallback>
      </mc:AlternateContent>
    </p:spTree>
    <p:extLst>
      <p:ext uri="{BB962C8B-B14F-4D97-AF65-F5344CB8AC3E}">
        <p14:creationId xmlns:p14="http://schemas.microsoft.com/office/powerpoint/2010/main" val="302405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AE29E-9634-4772-9D0F-5A1A45BDDC1F}"/>
              </a:ext>
            </a:extLst>
          </p:cNvPr>
          <p:cNvSpPr>
            <a:spLocks noGrp="1"/>
          </p:cNvSpPr>
          <p:nvPr>
            <p:ph idx="1"/>
          </p:nvPr>
        </p:nvSpPr>
        <p:spPr>
          <a:xfrm>
            <a:off x="6276512" y="1319597"/>
            <a:ext cx="5077287" cy="4351338"/>
          </a:xfrm>
        </p:spPr>
        <p:txBody>
          <a:bodyPr>
            <a:normAutofit/>
          </a:bodyPr>
          <a:lstStyle/>
          <a:p>
            <a:r>
              <a:rPr lang="en-US" sz="2400" dirty="0"/>
              <a:t>Similar study done on auditory task</a:t>
            </a:r>
          </a:p>
          <a:p>
            <a:r>
              <a:rPr lang="en-US" sz="2400" dirty="0"/>
              <a:t>Word classification vs genre classification</a:t>
            </a:r>
          </a:p>
          <a:p>
            <a:r>
              <a:rPr lang="en-US" sz="2400" dirty="0"/>
              <a:t>Several architectures tried. </a:t>
            </a:r>
          </a:p>
          <a:p>
            <a:r>
              <a:rPr lang="en-US" sz="2400" dirty="0"/>
              <a:t>Best one shared lower layers – used to extract features, while higher layers split into two branches each performing one task</a:t>
            </a:r>
          </a:p>
          <a:p>
            <a:r>
              <a:rPr lang="en-US" sz="2400" dirty="0"/>
              <a:t>Network sheds light on how the brain processes speech and music.</a:t>
            </a:r>
            <a:endParaRPr lang="en-IN" sz="2400" dirty="0"/>
          </a:p>
        </p:txBody>
      </p:sp>
      <p:pic>
        <p:nvPicPr>
          <p:cNvPr id="4" name="Picture 3">
            <a:extLst>
              <a:ext uri="{FF2B5EF4-FFF2-40B4-BE49-F238E27FC236}">
                <a16:creationId xmlns:a16="http://schemas.microsoft.com/office/drawing/2014/main" id="{7F3885DC-6635-456D-A216-53AFBC8A1C9B}"/>
              </a:ext>
            </a:extLst>
          </p:cNvPr>
          <p:cNvPicPr>
            <a:picLocks noChangeAspect="1"/>
          </p:cNvPicPr>
          <p:nvPr/>
        </p:nvPicPr>
        <p:blipFill rotWithShape="1">
          <a:blip r:embed="rId2"/>
          <a:srcRect l="46456" t="15405" r="15607" b="7055"/>
          <a:stretch/>
        </p:blipFill>
        <p:spPr>
          <a:xfrm>
            <a:off x="515645" y="576557"/>
            <a:ext cx="5077287" cy="583741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58640" y="4947120"/>
              <a:ext cx="2134080" cy="799920"/>
            </p14:xfrm>
          </p:contentPart>
        </mc:Choice>
        <mc:Fallback xmlns="">
          <p:pic>
            <p:nvPicPr>
              <p:cNvPr id="2" name="Ink 1"/>
              <p:cNvPicPr/>
              <p:nvPr/>
            </p:nvPicPr>
            <p:blipFill>
              <a:blip r:embed="rId4"/>
              <a:stretch>
                <a:fillRect/>
              </a:stretch>
            </p:blipFill>
            <p:spPr>
              <a:xfrm>
                <a:off x="3154320" y="4942080"/>
                <a:ext cx="2144160" cy="809280"/>
              </a:xfrm>
              <a:prstGeom prst="rect">
                <a:avLst/>
              </a:prstGeom>
            </p:spPr>
          </p:pic>
        </mc:Fallback>
      </mc:AlternateContent>
    </p:spTree>
    <p:extLst>
      <p:ext uri="{BB962C8B-B14F-4D97-AF65-F5344CB8AC3E}">
        <p14:creationId xmlns:p14="http://schemas.microsoft.com/office/powerpoint/2010/main" val="226263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0ED29-C550-4F0F-8775-0DDB2D9D5BAF}"/>
              </a:ext>
            </a:extLst>
          </p:cNvPr>
          <p:cNvPicPr>
            <a:picLocks noChangeAspect="1"/>
          </p:cNvPicPr>
          <p:nvPr/>
        </p:nvPicPr>
        <p:blipFill rotWithShape="1">
          <a:blip r:embed="rId2"/>
          <a:srcRect l="10412" t="18511" r="15243" b="21424"/>
          <a:stretch/>
        </p:blipFill>
        <p:spPr>
          <a:xfrm>
            <a:off x="626285" y="943252"/>
            <a:ext cx="10939430" cy="497149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750720" y="2251080"/>
              <a:ext cx="4321440" cy="3059640"/>
            </p14:xfrm>
          </p:contentPart>
        </mc:Choice>
        <mc:Fallback xmlns="">
          <p:pic>
            <p:nvPicPr>
              <p:cNvPr id="2" name="Ink 1"/>
              <p:cNvPicPr/>
              <p:nvPr/>
            </p:nvPicPr>
            <p:blipFill>
              <a:blip r:embed="rId4"/>
              <a:stretch>
                <a:fillRect/>
              </a:stretch>
            </p:blipFill>
            <p:spPr>
              <a:xfrm>
                <a:off x="6746040" y="2247120"/>
                <a:ext cx="4331880" cy="3070080"/>
              </a:xfrm>
              <a:prstGeom prst="rect">
                <a:avLst/>
              </a:prstGeom>
            </p:spPr>
          </p:pic>
        </mc:Fallback>
      </mc:AlternateContent>
    </p:spTree>
    <p:extLst>
      <p:ext uri="{BB962C8B-B14F-4D97-AF65-F5344CB8AC3E}">
        <p14:creationId xmlns:p14="http://schemas.microsoft.com/office/powerpoint/2010/main" val="13518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0BCA-9715-409D-85AA-B752781950B1}"/>
              </a:ext>
            </a:extLst>
          </p:cNvPr>
          <p:cNvSpPr>
            <a:spLocks noGrp="1"/>
          </p:cNvSpPr>
          <p:nvPr>
            <p:ph type="title"/>
          </p:nvPr>
        </p:nvSpPr>
        <p:spPr>
          <a:xfrm>
            <a:off x="838200" y="365126"/>
            <a:ext cx="10515600" cy="511223"/>
          </a:xfrm>
        </p:spPr>
        <p:txBody>
          <a:bodyPr>
            <a:normAutofit/>
          </a:bodyPr>
          <a:lstStyle/>
          <a:p>
            <a:pPr algn="ctr"/>
            <a:r>
              <a:rPr lang="en-US" sz="3000" b="1" dirty="0"/>
              <a:t>LIMITATIONS</a:t>
            </a:r>
            <a:endParaRPr lang="en-IN" sz="3000" b="1" dirty="0"/>
          </a:p>
        </p:txBody>
      </p:sp>
      <p:sp>
        <p:nvSpPr>
          <p:cNvPr id="3" name="Content Placeholder 2">
            <a:extLst>
              <a:ext uri="{FF2B5EF4-FFF2-40B4-BE49-F238E27FC236}">
                <a16:creationId xmlns:a16="http://schemas.microsoft.com/office/drawing/2014/main" id="{2C027ADB-9199-4C5C-8280-2B64087F3F5D}"/>
              </a:ext>
            </a:extLst>
          </p:cNvPr>
          <p:cNvSpPr>
            <a:spLocks noGrp="1"/>
          </p:cNvSpPr>
          <p:nvPr>
            <p:ph idx="1"/>
          </p:nvPr>
        </p:nvSpPr>
        <p:spPr>
          <a:xfrm>
            <a:off x="838200" y="1012054"/>
            <a:ext cx="10515600" cy="5480819"/>
          </a:xfrm>
        </p:spPr>
        <p:txBody>
          <a:bodyPr/>
          <a:lstStyle/>
          <a:p>
            <a:r>
              <a:rPr lang="en-US" dirty="0"/>
              <a:t>Backpropagation, widely used by DNNs, might not be biologically realistic</a:t>
            </a:r>
          </a:p>
          <a:p>
            <a:r>
              <a:rPr lang="en-US" dirty="0"/>
              <a:t> Recurrent connection in order to account for feedback connections in the brain</a:t>
            </a:r>
          </a:p>
          <a:p>
            <a:r>
              <a:rPr lang="en-US" dirty="0"/>
              <a:t>Action potential and neuromodulators – difficult to incorporate in neural networks</a:t>
            </a:r>
          </a:p>
          <a:p>
            <a:r>
              <a:rPr lang="en-US" dirty="0"/>
              <a:t>Biological learning – brain doesn’t require several 100s of labelled data in order to learn</a:t>
            </a:r>
          </a:p>
          <a:p>
            <a:r>
              <a:rPr lang="en-IN" dirty="0"/>
              <a:t>Optimisation – DNNs can be optimised to perform much better than humans indicating a divergence after a point </a:t>
            </a:r>
          </a:p>
          <a:p>
            <a:r>
              <a:rPr lang="en-IN" dirty="0"/>
              <a:t>DNNs optimised to perform a single task, brain performs multiple dissimilar ones.</a:t>
            </a:r>
          </a:p>
        </p:txBody>
      </p:sp>
    </p:spTree>
    <p:extLst>
      <p:ext uri="{BB962C8B-B14F-4D97-AF65-F5344CB8AC3E}">
        <p14:creationId xmlns:p14="http://schemas.microsoft.com/office/powerpoint/2010/main" val="289562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dirty="0"/>
              <a:t>What is a biologically plausible learning mechanism?</a:t>
            </a:r>
            <a:br>
              <a:rPr lang="en-US" sz="2700" dirty="0"/>
            </a:br>
            <a:r>
              <a:rPr lang="en-US" dirty="0" err="1"/>
              <a:t>Hebbian</a:t>
            </a:r>
            <a:r>
              <a:rPr lang="en-US" dirty="0"/>
              <a:t> Learning</a:t>
            </a:r>
            <a:endParaRPr lang="en-IN" dirty="0"/>
          </a:p>
        </p:txBody>
      </p:sp>
      <p:sp>
        <p:nvSpPr>
          <p:cNvPr id="3" name="Content Placeholder 2"/>
          <p:cNvSpPr>
            <a:spLocks noGrp="1"/>
          </p:cNvSpPr>
          <p:nvPr>
            <p:ph idx="4294967295"/>
          </p:nvPr>
        </p:nvSpPr>
        <p:spPr>
          <a:xfrm>
            <a:off x="838200" y="1793691"/>
            <a:ext cx="8229600" cy="4541796"/>
          </a:xfrm>
        </p:spPr>
        <p:txBody>
          <a:bodyPr>
            <a:noAutofit/>
          </a:bodyPr>
          <a:lstStyle/>
          <a:p>
            <a:r>
              <a:rPr lang="en-US" sz="2400" dirty="0"/>
              <a:t>“When an axon of a cell A is near enough to excite a cell B and repeatedly or persistently takes part in firing it, some growth process or metabolic change takes place in one or both cells such that A’s efficiency, as one of the cells firing B, is increased.” (‘Organization of Behavior’ by Donald Hebb)</a:t>
            </a:r>
          </a:p>
          <a:p>
            <a:endParaRPr lang="en-US" sz="2400" dirty="0"/>
          </a:p>
          <a:p>
            <a:r>
              <a:rPr lang="en-US" sz="2400" dirty="0"/>
              <a:t>When two neurons are simultaneously active, the connection between them must be strengthened; when one of them is active, while the other is inactive, the connection strength must be weakened.</a:t>
            </a:r>
          </a:p>
          <a:p>
            <a:r>
              <a:rPr lang="en-US" sz="2400" dirty="0"/>
              <a:t>“Neurons that fire together, wire together.” </a:t>
            </a:r>
          </a:p>
          <a:p>
            <a:pPr>
              <a:buNone/>
            </a:pPr>
            <a:endParaRPr lang="en-US" sz="2400" dirty="0"/>
          </a:p>
          <a:p>
            <a:pPr>
              <a:buNone/>
            </a:pPr>
            <a:r>
              <a:rPr lang="en-US" sz="2400" dirty="0"/>
              <a:t> </a:t>
            </a:r>
          </a:p>
          <a:p>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18520" y="1723680"/>
              <a:ext cx="9148680" cy="4806000"/>
            </p14:xfrm>
          </p:contentPart>
        </mc:Choice>
        <mc:Fallback xmlns="">
          <p:pic>
            <p:nvPicPr>
              <p:cNvPr id="2" name="Ink 1"/>
              <p:cNvPicPr/>
              <p:nvPr/>
            </p:nvPicPr>
            <p:blipFill>
              <a:blip r:embed="rId3"/>
              <a:stretch>
                <a:fillRect/>
              </a:stretch>
            </p:blipFill>
            <p:spPr>
              <a:xfrm>
                <a:off x="2912400" y="1713960"/>
                <a:ext cx="9166320" cy="4826880"/>
              </a:xfrm>
              <a:prstGeom prst="rect">
                <a:avLst/>
              </a:prstGeom>
            </p:spPr>
          </p:pic>
        </mc:Fallback>
      </mc:AlternateContent>
    </p:spTree>
    <p:extLst>
      <p:ext uri="{BB962C8B-B14F-4D97-AF65-F5344CB8AC3E}">
        <p14:creationId xmlns:p14="http://schemas.microsoft.com/office/powerpoint/2010/main" val="423109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07920" y="627840"/>
              <a:ext cx="9518040" cy="5255280"/>
            </p14:xfrm>
          </p:contentPart>
        </mc:Choice>
        <mc:Fallback xmlns="">
          <p:pic>
            <p:nvPicPr>
              <p:cNvPr id="2" name="Ink 1"/>
              <p:cNvPicPr/>
              <p:nvPr/>
            </p:nvPicPr>
            <p:blipFill>
              <a:blip r:embed="rId3"/>
              <a:stretch>
                <a:fillRect/>
              </a:stretch>
            </p:blipFill>
            <p:spPr>
              <a:xfrm>
                <a:off x="1797480" y="616680"/>
                <a:ext cx="9531000" cy="5278320"/>
              </a:xfrm>
              <a:prstGeom prst="rect">
                <a:avLst/>
              </a:prstGeom>
            </p:spPr>
          </p:pic>
        </mc:Fallback>
      </mc:AlternateContent>
    </p:spTree>
    <p:extLst>
      <p:ext uri="{BB962C8B-B14F-4D97-AF65-F5344CB8AC3E}">
        <p14:creationId xmlns:p14="http://schemas.microsoft.com/office/powerpoint/2010/main" val="392676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5921" y="1447799"/>
            <a:ext cx="7502842" cy="4869239"/>
          </a:xfrm>
          <a:prstGeom prst="rect">
            <a:avLst/>
          </a:prstGeom>
        </p:spPr>
      </p:pic>
      <p:sp>
        <p:nvSpPr>
          <p:cNvPr id="3" name="Title 2"/>
          <p:cNvSpPr>
            <a:spLocks noGrp="1"/>
          </p:cNvSpPr>
          <p:nvPr>
            <p:ph type="title"/>
          </p:nvPr>
        </p:nvSpPr>
        <p:spPr/>
        <p:txBody>
          <a:bodyPr/>
          <a:lstStyle/>
          <a:p>
            <a:r>
              <a:rPr lang="en-US" dirty="0"/>
              <a:t>Standard Backpropagation</a:t>
            </a:r>
            <a:endParaRPr lang="en-IN" dirty="0"/>
          </a:p>
        </p:txBody>
      </p:sp>
    </p:spTree>
    <p:extLst>
      <p:ext uri="{BB962C8B-B14F-4D97-AF65-F5344CB8AC3E}">
        <p14:creationId xmlns:p14="http://schemas.microsoft.com/office/powerpoint/2010/main" val="240699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74" y="1301635"/>
            <a:ext cx="12188526" cy="4837908"/>
          </a:xfrm>
          <a:prstGeom prst="rect">
            <a:avLst/>
          </a:prstGeom>
        </p:spPr>
      </p:pic>
      <p:sp>
        <p:nvSpPr>
          <p:cNvPr id="4" name="Title 3"/>
          <p:cNvSpPr>
            <a:spLocks noGrp="1"/>
          </p:cNvSpPr>
          <p:nvPr>
            <p:ph type="title"/>
          </p:nvPr>
        </p:nvSpPr>
        <p:spPr/>
        <p:txBody>
          <a:bodyPr/>
          <a:lstStyle/>
          <a:p>
            <a:r>
              <a:rPr lang="en-US" dirty="0"/>
              <a:t>Biologically plausible version</a:t>
            </a:r>
            <a:endParaRPr lang="en-IN" dirty="0"/>
          </a:p>
        </p:txBody>
      </p:sp>
      <p:sp>
        <p:nvSpPr>
          <p:cNvPr id="5" name="Rectangle 4"/>
          <p:cNvSpPr/>
          <p:nvPr/>
        </p:nvSpPr>
        <p:spPr>
          <a:xfrm>
            <a:off x="6733870" y="6314106"/>
            <a:ext cx="3087255" cy="369332"/>
          </a:xfrm>
          <a:prstGeom prst="rect">
            <a:avLst/>
          </a:prstGeom>
        </p:spPr>
        <p:txBody>
          <a:bodyPr wrap="none">
            <a:spAutoFit/>
          </a:bodyPr>
          <a:lstStyle/>
          <a:p>
            <a:r>
              <a:rPr lang="en-US" dirty="0"/>
              <a:t>(Whittington and </a:t>
            </a:r>
            <a:r>
              <a:rPr lang="en-US" dirty="0" err="1"/>
              <a:t>Bogacz</a:t>
            </a:r>
            <a:r>
              <a:rPr lang="en-US" dirty="0"/>
              <a:t> 2019)</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54320" y="450000"/>
              <a:ext cx="10321560" cy="2230920"/>
            </p14:xfrm>
          </p:contentPart>
        </mc:Choice>
        <mc:Fallback xmlns="">
          <p:pic>
            <p:nvPicPr>
              <p:cNvPr id="2" name="Ink 1"/>
              <p:cNvPicPr/>
              <p:nvPr/>
            </p:nvPicPr>
            <p:blipFill>
              <a:blip r:embed="rId4"/>
              <a:stretch>
                <a:fillRect/>
              </a:stretch>
            </p:blipFill>
            <p:spPr>
              <a:xfrm>
                <a:off x="1351800" y="442080"/>
                <a:ext cx="10329480" cy="2250000"/>
              </a:xfrm>
              <a:prstGeom prst="rect">
                <a:avLst/>
              </a:prstGeom>
            </p:spPr>
          </p:pic>
        </mc:Fallback>
      </mc:AlternateContent>
      <p:pic>
        <p:nvPicPr>
          <p:cNvPr id="7" name="Picture 6">
            <a:extLst>
              <a:ext uri="{FF2B5EF4-FFF2-40B4-BE49-F238E27FC236}">
                <a16:creationId xmlns:a16="http://schemas.microsoft.com/office/drawing/2014/main" id="{AAAB0991-B6E6-5AAB-BAEB-553ABCF071A0}"/>
              </a:ext>
            </a:extLst>
          </p:cNvPr>
          <p:cNvPicPr>
            <a:picLocks noChangeAspect="1"/>
          </p:cNvPicPr>
          <p:nvPr/>
        </p:nvPicPr>
        <p:blipFill>
          <a:blip r:embed="rId5"/>
          <a:stretch>
            <a:fillRect/>
          </a:stretch>
        </p:blipFill>
        <p:spPr>
          <a:xfrm>
            <a:off x="838200" y="5859966"/>
            <a:ext cx="5659283" cy="908280"/>
          </a:xfrm>
          <a:prstGeom prst="rect">
            <a:avLst/>
          </a:prstGeom>
        </p:spPr>
      </p:pic>
    </p:spTree>
    <p:extLst>
      <p:ext uri="{BB962C8B-B14F-4D97-AF65-F5344CB8AC3E}">
        <p14:creationId xmlns:p14="http://schemas.microsoft.com/office/powerpoint/2010/main" val="116071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BD2-60D9-473A-8E9E-742862B5AA44}"/>
              </a:ext>
            </a:extLst>
          </p:cNvPr>
          <p:cNvSpPr>
            <a:spLocks noGrp="1"/>
          </p:cNvSpPr>
          <p:nvPr>
            <p:ph type="ctrTitle"/>
          </p:nvPr>
        </p:nvSpPr>
        <p:spPr/>
        <p:txBody>
          <a:bodyPr>
            <a:normAutofit/>
          </a:bodyPr>
          <a:lstStyle/>
          <a:p>
            <a:r>
              <a:rPr lang="en-US" sz="4400" b="1" dirty="0"/>
              <a:t>Deep neural network models of sensory systems</a:t>
            </a:r>
            <a:endParaRPr lang="en-IN" sz="4400" b="1" dirty="0"/>
          </a:p>
        </p:txBody>
      </p:sp>
      <p:sp>
        <p:nvSpPr>
          <p:cNvPr id="3" name="Subtitle 2">
            <a:extLst>
              <a:ext uri="{FF2B5EF4-FFF2-40B4-BE49-F238E27FC236}">
                <a16:creationId xmlns:a16="http://schemas.microsoft.com/office/drawing/2014/main" id="{CD8B93F5-AD6F-4F1F-BB9A-413948A4E009}"/>
              </a:ext>
            </a:extLst>
          </p:cNvPr>
          <p:cNvSpPr>
            <a:spLocks noGrp="1"/>
          </p:cNvSpPr>
          <p:nvPr>
            <p:ph type="subTitle" idx="1"/>
          </p:nvPr>
        </p:nvSpPr>
        <p:spPr/>
        <p:txBody>
          <a:bodyPr/>
          <a:lstStyle/>
          <a:p>
            <a:r>
              <a:rPr lang="en-US" dirty="0"/>
              <a:t>Windows onto the role of task constraints</a:t>
            </a:r>
            <a:endParaRPr lang="en-IN" dirty="0"/>
          </a:p>
        </p:txBody>
      </p:sp>
    </p:spTree>
    <p:extLst>
      <p:ext uri="{BB962C8B-B14F-4D97-AF65-F5344CB8AC3E}">
        <p14:creationId xmlns:p14="http://schemas.microsoft.com/office/powerpoint/2010/main" val="43209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895" y="378823"/>
            <a:ext cx="11667222" cy="6335485"/>
          </a:xfrm>
          <a:prstGeom prst="rect">
            <a:avLst/>
          </a:prstGeom>
        </p:spPr>
      </p:pic>
    </p:spTree>
    <p:extLst>
      <p:ext uri="{BB962C8B-B14F-4D97-AF65-F5344CB8AC3E}">
        <p14:creationId xmlns:p14="http://schemas.microsoft.com/office/powerpoint/2010/main" val="33535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TotalTime>
  <Words>1288</Words>
  <Application>Microsoft Office PowerPoint</Application>
  <PresentationFormat>Widescreen</PresentationFormat>
  <Paragraphs>104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Biological plausibility of backpropagation algorithm and MLPs/Deep nets</vt:lpstr>
      <vt:lpstr>PowerPoint Presentation</vt:lpstr>
      <vt:lpstr>Drawback of BP algorithm  (Whittington and Bogacz 2019)</vt:lpstr>
      <vt:lpstr>What is a biologically plausible learning mechanism? Hebbian Learning</vt:lpstr>
      <vt:lpstr>PowerPoint Presentation</vt:lpstr>
      <vt:lpstr>Standard Backpropagation</vt:lpstr>
      <vt:lpstr>Biologically plausible version</vt:lpstr>
      <vt:lpstr>Deep neural network models of sensory systems</vt:lpstr>
      <vt:lpstr>PowerPoint Presentation</vt:lpstr>
      <vt:lpstr>INTRODUCTION</vt:lpstr>
      <vt:lpstr>CONVENTIONAL CNN ARCHITECTURE</vt:lpstr>
      <vt:lpstr>PowerPoint Presentation</vt:lpstr>
      <vt:lpstr>Hierarchical organization in the visual system</vt:lpstr>
      <vt:lpstr>Comparing a deep network with brain’s activity</vt:lpstr>
      <vt:lpstr>CNN AND HUMAN VISUAL SYSTEM</vt:lpstr>
      <vt:lpstr>MONKEY VISUAL SYSTEM AND CNN</vt:lpstr>
      <vt:lpstr>COMPARISON WITH fMRI</vt:lpstr>
      <vt:lpstr>Auditory System</vt:lpstr>
      <vt:lpstr>The Auditory System</vt:lpstr>
      <vt:lpstr>The Auditory Periphery </vt:lpstr>
      <vt:lpstr>The Cochlea</vt:lpstr>
      <vt:lpstr>Hair Cells</vt:lpstr>
      <vt:lpstr>Auditory Afferent fibers</vt:lpstr>
      <vt:lpstr>Central Auditory Pathways</vt:lpstr>
      <vt:lpstr>Central Auditory Pathways</vt:lpstr>
      <vt:lpstr>PowerPoint Presentation</vt:lpstr>
      <vt:lpstr>Sound Localization</vt:lpstr>
      <vt:lpstr>Cortical Processing of Sounds</vt:lpstr>
      <vt:lpstr>COMPARISON WITH AUDITORY SYSTEM</vt:lpstr>
      <vt:lpstr>PowerPoint Presentation</vt:lpstr>
      <vt:lpstr>PowerPoint Presentation</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network models of sensory systems</dc:title>
  <dc:creator>Sundari</dc:creator>
  <cp:lastModifiedBy>Srinivasa Chakravarthy</cp:lastModifiedBy>
  <cp:revision>38</cp:revision>
  <dcterms:created xsi:type="dcterms:W3CDTF">2020-10-28T12:47:54Z</dcterms:created>
  <dcterms:modified xsi:type="dcterms:W3CDTF">2022-10-03T17:31:26Z</dcterms:modified>
</cp:coreProperties>
</file>